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9" r:id="rId1"/>
  </p:sldMasterIdLst>
  <p:sldIdLst>
    <p:sldId id="256" r:id="rId2"/>
    <p:sldId id="257" r:id="rId3"/>
    <p:sldId id="258" r:id="rId4"/>
    <p:sldId id="259" r:id="rId5"/>
    <p:sldId id="261" r:id="rId6"/>
    <p:sldId id="263" r:id="rId7"/>
    <p:sldId id="266" r:id="rId8"/>
    <p:sldId id="265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D097343-D491-CF12-F3F1-9D6DB4884FB2}" v="469" dt="2024-12-10T21:54:53.95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72" autoAdjust="0"/>
    <p:restoredTop sz="94660"/>
  </p:normalViewPr>
  <p:slideViewPr>
    <p:cSldViewPr snapToGrid="0">
      <p:cViewPr varScale="1">
        <p:scale>
          <a:sx n="63" d="100"/>
          <a:sy n="63" d="100"/>
        </p:scale>
        <p:origin x="612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microsoft.com/office/2015/10/relationships/revisionInfo" Target="revisionInfo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ennifer Anne Coyne" userId="S::jcoyne@pasco.k12.fl.us::478d7109-5e90-4364-9156-2f7387ff1fc3" providerId="AD" clId="Web-{9D097343-D491-CF12-F3F1-9D6DB4884FB2}"/>
    <pc:docChg chg="addSld delSld modSld addMainMaster delMainMaster">
      <pc:chgData name="Jennifer Anne Coyne" userId="S::jcoyne@pasco.k12.fl.us::478d7109-5e90-4364-9156-2f7387ff1fc3" providerId="AD" clId="Web-{9D097343-D491-CF12-F3F1-9D6DB4884FB2}" dt="2024-12-10T21:54:53.953" v="376" actId="1076"/>
      <pc:docMkLst>
        <pc:docMk/>
      </pc:docMkLst>
      <pc:sldChg chg="addSp delSp modSp mod modMedia setBg modClrScheme addAnim delAnim chgLayout">
        <pc:chgData name="Jennifer Anne Coyne" userId="S::jcoyne@pasco.k12.fl.us::478d7109-5e90-4364-9156-2f7387ff1fc3" providerId="AD" clId="Web-{9D097343-D491-CF12-F3F1-9D6DB4884FB2}" dt="2024-12-10T21:54:53.953" v="376" actId="1076"/>
        <pc:sldMkLst>
          <pc:docMk/>
          <pc:sldMk cId="109857222" sldId="256"/>
        </pc:sldMkLst>
        <pc:spChg chg="mod">
          <ac:chgData name="Jennifer Anne Coyne" userId="S::jcoyne@pasco.k12.fl.us::478d7109-5e90-4364-9156-2f7387ff1fc3" providerId="AD" clId="Web-{9D097343-D491-CF12-F3F1-9D6DB4884FB2}" dt="2024-12-10T21:29:48.858" v="11"/>
          <ac:spMkLst>
            <pc:docMk/>
            <pc:sldMk cId="109857222" sldId="256"/>
            <ac:spMk id="2" creationId="{00000000-0000-0000-0000-000000000000}"/>
          </ac:spMkLst>
        </pc:spChg>
        <pc:spChg chg="del mod">
          <ac:chgData name="Jennifer Anne Coyne" userId="S::jcoyne@pasco.k12.fl.us::478d7109-5e90-4364-9156-2f7387ff1fc3" providerId="AD" clId="Web-{9D097343-D491-CF12-F3F1-9D6DB4884FB2}" dt="2024-12-10T21:29:35.342" v="10"/>
          <ac:spMkLst>
            <pc:docMk/>
            <pc:sldMk cId="109857222" sldId="256"/>
            <ac:spMk id="3" creationId="{00000000-0000-0000-0000-000000000000}"/>
          </ac:spMkLst>
        </pc:spChg>
        <pc:spChg chg="add del">
          <ac:chgData name="Jennifer Anne Coyne" userId="S::jcoyne@pasco.k12.fl.us::478d7109-5e90-4364-9156-2f7387ff1fc3" providerId="AD" clId="Web-{9D097343-D491-CF12-F3F1-9D6DB4884FB2}" dt="2024-12-10T21:29:27.123" v="9"/>
          <ac:spMkLst>
            <pc:docMk/>
            <pc:sldMk cId="109857222" sldId="256"/>
            <ac:spMk id="9" creationId="{65735658-270A-8D75-091E-AFB444A3D617}"/>
          </ac:spMkLst>
        </pc:spChg>
        <pc:spChg chg="add del">
          <ac:chgData name="Jennifer Anne Coyne" userId="S::jcoyne@pasco.k12.fl.us::478d7109-5e90-4364-9156-2f7387ff1fc3" providerId="AD" clId="Web-{9D097343-D491-CF12-F3F1-9D6DB4884FB2}" dt="2024-12-10T21:29:27.123" v="9"/>
          <ac:spMkLst>
            <pc:docMk/>
            <pc:sldMk cId="109857222" sldId="256"/>
            <ac:spMk id="11" creationId="{F9FB1C88-5F1D-C7DF-A4B3-E8EE7F6BF322}"/>
          </ac:spMkLst>
        </pc:spChg>
        <pc:spChg chg="add del">
          <ac:chgData name="Jennifer Anne Coyne" userId="S::jcoyne@pasco.k12.fl.us::478d7109-5e90-4364-9156-2f7387ff1fc3" providerId="AD" clId="Web-{9D097343-D491-CF12-F3F1-9D6DB4884FB2}" dt="2024-12-10T21:29:27.123" v="9"/>
          <ac:spMkLst>
            <pc:docMk/>
            <pc:sldMk cId="109857222" sldId="256"/>
            <ac:spMk id="13" creationId="{4711BF64-C99B-2F90-ADA1-0C08F9BE8392}"/>
          </ac:spMkLst>
        </pc:spChg>
        <pc:spChg chg="add del">
          <ac:chgData name="Jennifer Anne Coyne" userId="S::jcoyne@pasco.k12.fl.us::478d7109-5e90-4364-9156-2f7387ff1fc3" providerId="AD" clId="Web-{9D097343-D491-CF12-F3F1-9D6DB4884FB2}" dt="2024-12-10T21:29:48.858" v="11"/>
          <ac:spMkLst>
            <pc:docMk/>
            <pc:sldMk cId="109857222" sldId="256"/>
            <ac:spMk id="18" creationId="{CF886182-3ADC-447F-B077-24411DB565A8}"/>
          </ac:spMkLst>
        </pc:spChg>
        <pc:spChg chg="add del">
          <ac:chgData name="Jennifer Anne Coyne" userId="S::jcoyne@pasco.k12.fl.us::478d7109-5e90-4364-9156-2f7387ff1fc3" providerId="AD" clId="Web-{9D097343-D491-CF12-F3F1-9D6DB4884FB2}" dt="2024-12-10T21:29:48.858" v="11"/>
          <ac:spMkLst>
            <pc:docMk/>
            <pc:sldMk cId="109857222" sldId="256"/>
            <ac:spMk id="20" creationId="{67F1335F-97CE-4842-9A57-2B6A3F459D82}"/>
          </ac:spMkLst>
        </pc:spChg>
        <pc:spChg chg="add">
          <ac:chgData name="Jennifer Anne Coyne" userId="S::jcoyne@pasco.k12.fl.us::478d7109-5e90-4364-9156-2f7387ff1fc3" providerId="AD" clId="Web-{9D097343-D491-CF12-F3F1-9D6DB4884FB2}" dt="2024-12-10T21:29:48.858" v="11"/>
          <ac:spMkLst>
            <pc:docMk/>
            <pc:sldMk cId="109857222" sldId="256"/>
            <ac:spMk id="25" creationId="{7E8C5D14-1FE5-4E78-901B-86EB53F6B5E8}"/>
          </ac:spMkLst>
        </pc:spChg>
        <pc:spChg chg="add">
          <ac:chgData name="Jennifer Anne Coyne" userId="S::jcoyne@pasco.k12.fl.us::478d7109-5e90-4364-9156-2f7387ff1fc3" providerId="AD" clId="Web-{9D097343-D491-CF12-F3F1-9D6DB4884FB2}" dt="2024-12-10T21:29:48.858" v="11"/>
          <ac:spMkLst>
            <pc:docMk/>
            <pc:sldMk cId="109857222" sldId="256"/>
            <ac:spMk id="27" creationId="{1EFD404E-14B6-4461-B0DA-EA0E08E999A7}"/>
          </ac:spMkLst>
        </pc:spChg>
        <pc:spChg chg="add del">
          <ac:chgData name="Jennifer Anne Coyne" userId="S::jcoyne@pasco.k12.fl.us::478d7109-5e90-4364-9156-2f7387ff1fc3" providerId="AD" clId="Web-{9D097343-D491-CF12-F3F1-9D6DB4884FB2}" dt="2024-12-10T21:29:55.592" v="12"/>
          <ac:spMkLst>
            <pc:docMk/>
            <pc:sldMk cId="109857222" sldId="256"/>
            <ac:spMk id="29" creationId="{284A8429-F65A-490D-96E4-1158D3E8A026}"/>
          </ac:spMkLst>
        </pc:spChg>
        <pc:spChg chg="add">
          <ac:chgData name="Jennifer Anne Coyne" userId="S::jcoyne@pasco.k12.fl.us::478d7109-5e90-4364-9156-2f7387ff1fc3" providerId="AD" clId="Web-{9D097343-D491-CF12-F3F1-9D6DB4884FB2}" dt="2024-12-10T21:29:48.858" v="11"/>
          <ac:spMkLst>
            <pc:docMk/>
            <pc:sldMk cId="109857222" sldId="256"/>
            <ac:spMk id="31" creationId="{0F022291-A82B-4D23-A1E0-5F9BD684669E}"/>
          </ac:spMkLst>
        </pc:spChg>
        <pc:picChg chg="add del">
          <ac:chgData name="Jennifer Anne Coyne" userId="S::jcoyne@pasco.k12.fl.us::478d7109-5e90-4364-9156-2f7387ff1fc3" providerId="AD" clId="Web-{9D097343-D491-CF12-F3F1-9D6DB4884FB2}" dt="2024-12-10T21:29:22.529" v="8"/>
          <ac:picMkLst>
            <pc:docMk/>
            <pc:sldMk cId="109857222" sldId="256"/>
            <ac:picMk id="4" creationId="{45D6CFF4-F4DA-BCD6-2DA6-0F3EE9DD038F}"/>
          </ac:picMkLst>
        </pc:picChg>
        <pc:picChg chg="add del mod">
          <ac:chgData name="Jennifer Anne Coyne" userId="S::jcoyne@pasco.k12.fl.us::478d7109-5e90-4364-9156-2f7387ff1fc3" providerId="AD" clId="Web-{9D097343-D491-CF12-F3F1-9D6DB4884FB2}" dt="2024-12-10T21:54:35.218" v="374"/>
          <ac:picMkLst>
            <pc:docMk/>
            <pc:sldMk cId="109857222" sldId="256"/>
            <ac:picMk id="5" creationId="{D3101506-99A6-3172-B592-ECD65D725D55}"/>
          </ac:picMkLst>
        </pc:picChg>
        <pc:picChg chg="add mod">
          <ac:chgData name="Jennifer Anne Coyne" userId="S::jcoyne@pasco.k12.fl.us::478d7109-5e90-4364-9156-2f7387ff1fc3" providerId="AD" clId="Web-{9D097343-D491-CF12-F3F1-9D6DB4884FB2}" dt="2024-12-10T21:54:53.953" v="376" actId="1076"/>
          <ac:picMkLst>
            <pc:docMk/>
            <pc:sldMk cId="109857222" sldId="256"/>
            <ac:picMk id="6" creationId="{5E334668-7AE3-BFC3-E060-B35A2C400C7A}"/>
          </ac:picMkLst>
        </pc:picChg>
        <pc:picChg chg="add mod">
          <ac:chgData name="Jennifer Anne Coyne" userId="S::jcoyne@pasco.k12.fl.us::478d7109-5e90-4364-9156-2f7387ff1fc3" providerId="AD" clId="Web-{9D097343-D491-CF12-F3F1-9D6DB4884FB2}" dt="2024-12-10T21:29:48.858" v="11"/>
          <ac:picMkLst>
            <pc:docMk/>
            <pc:sldMk cId="109857222" sldId="256"/>
            <ac:picMk id="15" creationId="{CC816A2F-B9D9-7AAB-954E-163D0D41F636}"/>
          </ac:picMkLst>
        </pc:picChg>
      </pc:sldChg>
      <pc:sldChg chg="addSp delSp modSp new del mod setBg">
        <pc:chgData name="Jennifer Anne Coyne" userId="S::jcoyne@pasco.k12.fl.us::478d7109-5e90-4364-9156-2f7387ff1fc3" providerId="AD" clId="Web-{9D097343-D491-CF12-F3F1-9D6DB4884FB2}" dt="2024-12-10T21:34:32.320" v="76"/>
        <pc:sldMkLst>
          <pc:docMk/>
          <pc:sldMk cId="1753830031" sldId="257"/>
        </pc:sldMkLst>
        <pc:spChg chg="add mod">
          <ac:chgData name="Jennifer Anne Coyne" userId="S::jcoyne@pasco.k12.fl.us::478d7109-5e90-4364-9156-2f7387ff1fc3" providerId="AD" clId="Web-{9D097343-D491-CF12-F3F1-9D6DB4884FB2}" dt="2024-12-10T21:33:59.647" v="75" actId="20577"/>
          <ac:spMkLst>
            <pc:docMk/>
            <pc:sldMk cId="1753830031" sldId="257"/>
            <ac:spMk id="2" creationId="{EAF868A0-63F8-0295-F20A-5F6FAC526E04}"/>
          </ac:spMkLst>
        </pc:spChg>
        <pc:spChg chg="add">
          <ac:chgData name="Jennifer Anne Coyne" userId="S::jcoyne@pasco.k12.fl.us::478d7109-5e90-4364-9156-2f7387ff1fc3" providerId="AD" clId="Web-{9D097343-D491-CF12-F3F1-9D6DB4884FB2}" dt="2024-12-10T21:32:37.238" v="52"/>
          <ac:spMkLst>
            <pc:docMk/>
            <pc:sldMk cId="1753830031" sldId="257"/>
            <ac:spMk id="8" creationId="{2D6FBB9D-1CAA-4D05-AB33-BABDFE17B843}"/>
          </ac:spMkLst>
        </pc:spChg>
        <pc:spChg chg="add">
          <ac:chgData name="Jennifer Anne Coyne" userId="S::jcoyne@pasco.k12.fl.us::478d7109-5e90-4364-9156-2f7387ff1fc3" providerId="AD" clId="Web-{9D097343-D491-CF12-F3F1-9D6DB4884FB2}" dt="2024-12-10T21:32:37.238" v="52"/>
          <ac:spMkLst>
            <pc:docMk/>
            <pc:sldMk cId="1753830031" sldId="257"/>
            <ac:spMk id="10" creationId="{04727B71-B4B6-4823-80A1-68C40B475118}"/>
          </ac:spMkLst>
        </pc:spChg>
        <pc:spChg chg="add">
          <ac:chgData name="Jennifer Anne Coyne" userId="S::jcoyne@pasco.k12.fl.us::478d7109-5e90-4364-9156-2f7387ff1fc3" providerId="AD" clId="Web-{9D097343-D491-CF12-F3F1-9D6DB4884FB2}" dt="2024-12-10T21:32:37.238" v="52"/>
          <ac:spMkLst>
            <pc:docMk/>
            <pc:sldMk cId="1753830031" sldId="257"/>
            <ac:spMk id="12" creationId="{79A6DB05-9FB5-4B07-8675-74C23D4FD89D}"/>
          </ac:spMkLst>
        </pc:spChg>
        <pc:spChg chg="add">
          <ac:chgData name="Jennifer Anne Coyne" userId="S::jcoyne@pasco.k12.fl.us::478d7109-5e90-4364-9156-2f7387ff1fc3" providerId="AD" clId="Web-{9D097343-D491-CF12-F3F1-9D6DB4884FB2}" dt="2024-12-10T21:32:37.238" v="52"/>
          <ac:spMkLst>
            <pc:docMk/>
            <pc:sldMk cId="1753830031" sldId="257"/>
            <ac:spMk id="14" creationId="{F94AA2BD-2E3F-4B1D-8127-5744B8115311}"/>
          </ac:spMkLst>
        </pc:spChg>
        <pc:spChg chg="add">
          <ac:chgData name="Jennifer Anne Coyne" userId="S::jcoyne@pasco.k12.fl.us::478d7109-5e90-4364-9156-2f7387ff1fc3" providerId="AD" clId="Web-{9D097343-D491-CF12-F3F1-9D6DB4884FB2}" dt="2024-12-10T21:32:37.238" v="52"/>
          <ac:spMkLst>
            <pc:docMk/>
            <pc:sldMk cId="1753830031" sldId="257"/>
            <ac:spMk id="16" creationId="{4BD02261-2DC8-4AA8-9E16-7751AE892445}"/>
          </ac:spMkLst>
        </pc:spChg>
        <pc:spChg chg="add">
          <ac:chgData name="Jennifer Anne Coyne" userId="S::jcoyne@pasco.k12.fl.us::478d7109-5e90-4364-9156-2f7387ff1fc3" providerId="AD" clId="Web-{9D097343-D491-CF12-F3F1-9D6DB4884FB2}" dt="2024-12-10T21:32:37.238" v="52"/>
          <ac:spMkLst>
            <pc:docMk/>
            <pc:sldMk cId="1753830031" sldId="257"/>
            <ac:spMk id="18" creationId="{3D752CF2-2291-40B5-B462-C17B174C10BC}"/>
          </ac:spMkLst>
        </pc:spChg>
        <pc:picChg chg="add del mod">
          <ac:chgData name="Jennifer Anne Coyne" userId="S::jcoyne@pasco.k12.fl.us::478d7109-5e90-4364-9156-2f7387ff1fc3" providerId="AD" clId="Web-{9D097343-D491-CF12-F3F1-9D6DB4884FB2}" dt="2024-12-10T21:33:29.271" v="70"/>
          <ac:picMkLst>
            <pc:docMk/>
            <pc:sldMk cId="1753830031" sldId="257"/>
            <ac:picMk id="3" creationId="{5CCA66C2-35E0-4233-3D4E-473E27E56CEB}"/>
          </ac:picMkLst>
        </pc:picChg>
      </pc:sldChg>
      <pc:sldChg chg="addSp delSp modSp new mod setBg">
        <pc:chgData name="Jennifer Anne Coyne" userId="S::jcoyne@pasco.k12.fl.us::478d7109-5e90-4364-9156-2f7387ff1fc3" providerId="AD" clId="Web-{9D097343-D491-CF12-F3F1-9D6DB4884FB2}" dt="2024-12-10T21:36:44.402" v="101" actId="20577"/>
        <pc:sldMkLst>
          <pc:docMk/>
          <pc:sldMk cId="4100215220" sldId="257"/>
        </pc:sldMkLst>
        <pc:spChg chg="del">
          <ac:chgData name="Jennifer Anne Coyne" userId="S::jcoyne@pasco.k12.fl.us::478d7109-5e90-4364-9156-2f7387ff1fc3" providerId="AD" clId="Web-{9D097343-D491-CF12-F3F1-9D6DB4884FB2}" dt="2024-12-10T21:34:57.071" v="78"/>
          <ac:spMkLst>
            <pc:docMk/>
            <pc:sldMk cId="4100215220" sldId="257"/>
            <ac:spMk id="2" creationId="{FCAC5CD7-360C-E422-4D42-D5603C2340AD}"/>
          </ac:spMkLst>
        </pc:spChg>
        <pc:spChg chg="mod">
          <ac:chgData name="Jennifer Anne Coyne" userId="S::jcoyne@pasco.k12.fl.us::478d7109-5e90-4364-9156-2f7387ff1fc3" providerId="AD" clId="Web-{9D097343-D491-CF12-F3F1-9D6DB4884FB2}" dt="2024-12-10T21:36:44.402" v="101" actId="20577"/>
          <ac:spMkLst>
            <pc:docMk/>
            <pc:sldMk cId="4100215220" sldId="257"/>
            <ac:spMk id="3" creationId="{B58E8AA5-B76F-096C-3655-2E795ABE7721}"/>
          </ac:spMkLst>
        </pc:spChg>
        <pc:spChg chg="add">
          <ac:chgData name="Jennifer Anne Coyne" userId="S::jcoyne@pasco.k12.fl.us::478d7109-5e90-4364-9156-2f7387ff1fc3" providerId="AD" clId="Web-{9D097343-D491-CF12-F3F1-9D6DB4884FB2}" dt="2024-12-10T21:35:46.244" v="92"/>
          <ac:spMkLst>
            <pc:docMk/>
            <pc:sldMk cId="4100215220" sldId="257"/>
            <ac:spMk id="9" creationId="{F94AA2BD-2E3F-4B1D-8127-5744B8115311}"/>
          </ac:spMkLst>
        </pc:spChg>
        <pc:spChg chg="add">
          <ac:chgData name="Jennifer Anne Coyne" userId="S::jcoyne@pasco.k12.fl.us::478d7109-5e90-4364-9156-2f7387ff1fc3" providerId="AD" clId="Web-{9D097343-D491-CF12-F3F1-9D6DB4884FB2}" dt="2024-12-10T21:35:46.244" v="92"/>
          <ac:spMkLst>
            <pc:docMk/>
            <pc:sldMk cId="4100215220" sldId="257"/>
            <ac:spMk id="11" creationId="{4BD02261-2DC8-4AA8-9E16-7751AE892445}"/>
          </ac:spMkLst>
        </pc:spChg>
        <pc:spChg chg="add">
          <ac:chgData name="Jennifer Anne Coyne" userId="S::jcoyne@pasco.k12.fl.us::478d7109-5e90-4364-9156-2f7387ff1fc3" providerId="AD" clId="Web-{9D097343-D491-CF12-F3F1-9D6DB4884FB2}" dt="2024-12-10T21:35:46.244" v="92"/>
          <ac:spMkLst>
            <pc:docMk/>
            <pc:sldMk cId="4100215220" sldId="257"/>
            <ac:spMk id="13" creationId="{3D752CF2-2291-40B5-B462-C17B174C10BC}"/>
          </ac:spMkLst>
        </pc:spChg>
        <pc:picChg chg="add mod ord">
          <ac:chgData name="Jennifer Anne Coyne" userId="S::jcoyne@pasco.k12.fl.us::478d7109-5e90-4364-9156-2f7387ff1fc3" providerId="AD" clId="Web-{9D097343-D491-CF12-F3F1-9D6DB4884FB2}" dt="2024-12-10T21:36:31.995" v="100"/>
          <ac:picMkLst>
            <pc:docMk/>
            <pc:sldMk cId="4100215220" sldId="257"/>
            <ac:picMk id="4" creationId="{3B7AB3EC-6B4C-F4C3-CBC1-CBBC05D01C42}"/>
          </ac:picMkLst>
        </pc:picChg>
      </pc:sldChg>
      <pc:sldChg chg="addSp modSp new mod setBg">
        <pc:chgData name="Jennifer Anne Coyne" userId="S::jcoyne@pasco.k12.fl.us::478d7109-5e90-4364-9156-2f7387ff1fc3" providerId="AD" clId="Web-{9D097343-D491-CF12-F3F1-9D6DB4884FB2}" dt="2024-12-10T21:39:25.126" v="143" actId="1076"/>
        <pc:sldMkLst>
          <pc:docMk/>
          <pc:sldMk cId="844977611" sldId="258"/>
        </pc:sldMkLst>
        <pc:spChg chg="add mod">
          <ac:chgData name="Jennifer Anne Coyne" userId="S::jcoyne@pasco.k12.fl.us::478d7109-5e90-4364-9156-2f7387ff1fc3" providerId="AD" clId="Web-{9D097343-D491-CF12-F3F1-9D6DB4884FB2}" dt="2024-12-10T21:39:25.126" v="143" actId="1076"/>
          <ac:spMkLst>
            <pc:docMk/>
            <pc:sldMk cId="844977611" sldId="258"/>
            <ac:spMk id="2" creationId="{B375E179-BE18-D8DD-DB56-B4053779F111}"/>
          </ac:spMkLst>
        </pc:spChg>
        <pc:spChg chg="add">
          <ac:chgData name="Jennifer Anne Coyne" userId="S::jcoyne@pasco.k12.fl.us::478d7109-5e90-4364-9156-2f7387ff1fc3" providerId="AD" clId="Web-{9D097343-D491-CF12-F3F1-9D6DB4884FB2}" dt="2024-12-10T21:38:34.140" v="133"/>
          <ac:spMkLst>
            <pc:docMk/>
            <pc:sldMk cId="844977611" sldId="258"/>
            <ac:spMk id="8" creationId="{2D6FBB9D-1CAA-4D05-AB33-BABDFE17B843}"/>
          </ac:spMkLst>
        </pc:spChg>
        <pc:spChg chg="add">
          <ac:chgData name="Jennifer Anne Coyne" userId="S::jcoyne@pasco.k12.fl.us::478d7109-5e90-4364-9156-2f7387ff1fc3" providerId="AD" clId="Web-{9D097343-D491-CF12-F3F1-9D6DB4884FB2}" dt="2024-12-10T21:38:34.140" v="133"/>
          <ac:spMkLst>
            <pc:docMk/>
            <pc:sldMk cId="844977611" sldId="258"/>
            <ac:spMk id="10" creationId="{04727B71-B4B6-4823-80A1-68C40B475118}"/>
          </ac:spMkLst>
        </pc:spChg>
        <pc:spChg chg="add">
          <ac:chgData name="Jennifer Anne Coyne" userId="S::jcoyne@pasco.k12.fl.us::478d7109-5e90-4364-9156-2f7387ff1fc3" providerId="AD" clId="Web-{9D097343-D491-CF12-F3F1-9D6DB4884FB2}" dt="2024-12-10T21:38:34.140" v="133"/>
          <ac:spMkLst>
            <pc:docMk/>
            <pc:sldMk cId="844977611" sldId="258"/>
            <ac:spMk id="12" creationId="{79A6DB05-9FB5-4B07-8675-74C23D4FD89D}"/>
          </ac:spMkLst>
        </pc:spChg>
        <pc:spChg chg="add">
          <ac:chgData name="Jennifer Anne Coyne" userId="S::jcoyne@pasco.k12.fl.us::478d7109-5e90-4364-9156-2f7387ff1fc3" providerId="AD" clId="Web-{9D097343-D491-CF12-F3F1-9D6DB4884FB2}" dt="2024-12-10T21:38:34.140" v="133"/>
          <ac:spMkLst>
            <pc:docMk/>
            <pc:sldMk cId="844977611" sldId="258"/>
            <ac:spMk id="14" creationId="{F94AA2BD-2E3F-4B1D-8127-5744B8115311}"/>
          </ac:spMkLst>
        </pc:spChg>
        <pc:spChg chg="add">
          <ac:chgData name="Jennifer Anne Coyne" userId="S::jcoyne@pasco.k12.fl.us::478d7109-5e90-4364-9156-2f7387ff1fc3" providerId="AD" clId="Web-{9D097343-D491-CF12-F3F1-9D6DB4884FB2}" dt="2024-12-10T21:38:34.140" v="133"/>
          <ac:spMkLst>
            <pc:docMk/>
            <pc:sldMk cId="844977611" sldId="258"/>
            <ac:spMk id="16" creationId="{4BD02261-2DC8-4AA8-9E16-7751AE892445}"/>
          </ac:spMkLst>
        </pc:spChg>
        <pc:spChg chg="add">
          <ac:chgData name="Jennifer Anne Coyne" userId="S::jcoyne@pasco.k12.fl.us::478d7109-5e90-4364-9156-2f7387ff1fc3" providerId="AD" clId="Web-{9D097343-D491-CF12-F3F1-9D6DB4884FB2}" dt="2024-12-10T21:38:34.140" v="133"/>
          <ac:spMkLst>
            <pc:docMk/>
            <pc:sldMk cId="844977611" sldId="258"/>
            <ac:spMk id="18" creationId="{3D752CF2-2291-40B5-B462-C17B174C10BC}"/>
          </ac:spMkLst>
        </pc:spChg>
        <pc:picChg chg="add mod">
          <ac:chgData name="Jennifer Anne Coyne" userId="S::jcoyne@pasco.k12.fl.us::478d7109-5e90-4364-9156-2f7387ff1fc3" providerId="AD" clId="Web-{9D097343-D491-CF12-F3F1-9D6DB4884FB2}" dt="2024-12-10T21:38:34.140" v="133"/>
          <ac:picMkLst>
            <pc:docMk/>
            <pc:sldMk cId="844977611" sldId="258"/>
            <ac:picMk id="3" creationId="{F0DFB18D-2AAD-12CD-57E5-BC1C4C954C72}"/>
          </ac:picMkLst>
        </pc:picChg>
      </pc:sldChg>
      <pc:sldChg chg="addSp modSp new mod setBg">
        <pc:chgData name="Jennifer Anne Coyne" userId="S::jcoyne@pasco.k12.fl.us::478d7109-5e90-4364-9156-2f7387ff1fc3" providerId="AD" clId="Web-{9D097343-D491-CF12-F3F1-9D6DB4884FB2}" dt="2024-12-10T21:42:10.084" v="169" actId="20577"/>
        <pc:sldMkLst>
          <pc:docMk/>
          <pc:sldMk cId="3524207232" sldId="259"/>
        </pc:sldMkLst>
        <pc:spChg chg="add mod ord">
          <ac:chgData name="Jennifer Anne Coyne" userId="S::jcoyne@pasco.k12.fl.us::478d7109-5e90-4364-9156-2f7387ff1fc3" providerId="AD" clId="Web-{9D097343-D491-CF12-F3F1-9D6DB4884FB2}" dt="2024-12-10T21:42:10.084" v="169" actId="20577"/>
          <ac:spMkLst>
            <pc:docMk/>
            <pc:sldMk cId="3524207232" sldId="259"/>
            <ac:spMk id="2" creationId="{46AAF1A2-65AD-5F26-162E-7DDE8E8F32A9}"/>
          </ac:spMkLst>
        </pc:spChg>
        <pc:spChg chg="add">
          <ac:chgData name="Jennifer Anne Coyne" userId="S::jcoyne@pasco.k12.fl.us::478d7109-5e90-4364-9156-2f7387ff1fc3" providerId="AD" clId="Web-{9D097343-D491-CF12-F3F1-9D6DB4884FB2}" dt="2024-12-10T21:41:07.207" v="150"/>
          <ac:spMkLst>
            <pc:docMk/>
            <pc:sldMk cId="3524207232" sldId="259"/>
            <ac:spMk id="8" creationId="{8D06CE56-3881-4ADA-8CEF-D18B02C242A3}"/>
          </ac:spMkLst>
        </pc:spChg>
        <pc:spChg chg="add">
          <ac:chgData name="Jennifer Anne Coyne" userId="S::jcoyne@pasco.k12.fl.us::478d7109-5e90-4364-9156-2f7387ff1fc3" providerId="AD" clId="Web-{9D097343-D491-CF12-F3F1-9D6DB4884FB2}" dt="2024-12-10T21:41:07.207" v="150"/>
          <ac:spMkLst>
            <pc:docMk/>
            <pc:sldMk cId="3524207232" sldId="259"/>
            <ac:spMk id="10" creationId="{79F3C543-62EC-4433-9C93-A2CD8764E9B4}"/>
          </ac:spMkLst>
        </pc:spChg>
        <pc:spChg chg="add">
          <ac:chgData name="Jennifer Anne Coyne" userId="S::jcoyne@pasco.k12.fl.us::478d7109-5e90-4364-9156-2f7387ff1fc3" providerId="AD" clId="Web-{9D097343-D491-CF12-F3F1-9D6DB4884FB2}" dt="2024-12-10T21:41:07.207" v="150"/>
          <ac:spMkLst>
            <pc:docMk/>
            <pc:sldMk cId="3524207232" sldId="259"/>
            <ac:spMk id="12" creationId="{55666830-9A19-4E01-8505-D6C7F9AC5665}"/>
          </ac:spMkLst>
        </pc:spChg>
        <pc:spChg chg="add">
          <ac:chgData name="Jennifer Anne Coyne" userId="S::jcoyne@pasco.k12.fl.us::478d7109-5e90-4364-9156-2f7387ff1fc3" providerId="AD" clId="Web-{9D097343-D491-CF12-F3F1-9D6DB4884FB2}" dt="2024-12-10T21:41:07.207" v="150"/>
          <ac:spMkLst>
            <pc:docMk/>
            <pc:sldMk cId="3524207232" sldId="259"/>
            <ac:spMk id="14" creationId="{AE9FC877-7FB6-4D22-9988-35420644E202}"/>
          </ac:spMkLst>
        </pc:spChg>
        <pc:spChg chg="add">
          <ac:chgData name="Jennifer Anne Coyne" userId="S::jcoyne@pasco.k12.fl.us::478d7109-5e90-4364-9156-2f7387ff1fc3" providerId="AD" clId="Web-{9D097343-D491-CF12-F3F1-9D6DB4884FB2}" dt="2024-12-10T21:41:07.207" v="150"/>
          <ac:spMkLst>
            <pc:docMk/>
            <pc:sldMk cId="3524207232" sldId="259"/>
            <ac:spMk id="16" creationId="{E41809D1-F12E-46BB-B804-5F209D325E8B}"/>
          </ac:spMkLst>
        </pc:spChg>
        <pc:spChg chg="add">
          <ac:chgData name="Jennifer Anne Coyne" userId="S::jcoyne@pasco.k12.fl.us::478d7109-5e90-4364-9156-2f7387ff1fc3" providerId="AD" clId="Web-{9D097343-D491-CF12-F3F1-9D6DB4884FB2}" dt="2024-12-10T21:41:07.207" v="150"/>
          <ac:spMkLst>
            <pc:docMk/>
            <pc:sldMk cId="3524207232" sldId="259"/>
            <ac:spMk id="18" creationId="{AF2F604E-43BE-4DC3-B983-E071523364F8}"/>
          </ac:spMkLst>
        </pc:spChg>
        <pc:spChg chg="add">
          <ac:chgData name="Jennifer Anne Coyne" userId="S::jcoyne@pasco.k12.fl.us::478d7109-5e90-4364-9156-2f7387ff1fc3" providerId="AD" clId="Web-{9D097343-D491-CF12-F3F1-9D6DB4884FB2}" dt="2024-12-10T21:41:07.207" v="150"/>
          <ac:spMkLst>
            <pc:docMk/>
            <pc:sldMk cId="3524207232" sldId="259"/>
            <ac:spMk id="20" creationId="{08C9B587-E65E-4B52-B37C-ABEBB6E87928}"/>
          </ac:spMkLst>
        </pc:spChg>
        <pc:picChg chg="add mod">
          <ac:chgData name="Jennifer Anne Coyne" userId="S::jcoyne@pasco.k12.fl.us::478d7109-5e90-4364-9156-2f7387ff1fc3" providerId="AD" clId="Web-{9D097343-D491-CF12-F3F1-9D6DB4884FB2}" dt="2024-12-10T21:41:07.207" v="150"/>
          <ac:picMkLst>
            <pc:docMk/>
            <pc:sldMk cId="3524207232" sldId="259"/>
            <ac:picMk id="3" creationId="{8D61B6EA-7D0F-349D-B4E0-8D2B2B7D2740}"/>
          </ac:picMkLst>
        </pc:picChg>
      </pc:sldChg>
      <pc:sldChg chg="new del">
        <pc:chgData name="Jennifer Anne Coyne" userId="S::jcoyne@pasco.k12.fl.us::478d7109-5e90-4364-9156-2f7387ff1fc3" providerId="AD" clId="Web-{9D097343-D491-CF12-F3F1-9D6DB4884FB2}" dt="2024-12-10T21:43:01.617" v="172"/>
        <pc:sldMkLst>
          <pc:docMk/>
          <pc:sldMk cId="2558310526" sldId="260"/>
        </pc:sldMkLst>
      </pc:sldChg>
      <pc:sldChg chg="add replId">
        <pc:chgData name="Jennifer Anne Coyne" userId="S::jcoyne@pasco.k12.fl.us::478d7109-5e90-4364-9156-2f7387ff1fc3" providerId="AD" clId="Web-{9D097343-D491-CF12-F3F1-9D6DB4884FB2}" dt="2024-12-10T21:42:55.539" v="171"/>
        <pc:sldMkLst>
          <pc:docMk/>
          <pc:sldMk cId="2911300744" sldId="261"/>
        </pc:sldMkLst>
      </pc:sldChg>
      <pc:sldChg chg="new del">
        <pc:chgData name="Jennifer Anne Coyne" userId="S::jcoyne@pasco.k12.fl.us::478d7109-5e90-4364-9156-2f7387ff1fc3" providerId="AD" clId="Web-{9D097343-D491-CF12-F3F1-9D6DB4884FB2}" dt="2024-12-10T21:43:21.024" v="174"/>
        <pc:sldMkLst>
          <pc:docMk/>
          <pc:sldMk cId="3570864791" sldId="262"/>
        </pc:sldMkLst>
      </pc:sldChg>
      <pc:sldChg chg="new del">
        <pc:chgData name="Jennifer Anne Coyne" userId="S::jcoyne@pasco.k12.fl.us::478d7109-5e90-4364-9156-2f7387ff1fc3" providerId="AD" clId="Web-{9D097343-D491-CF12-F3F1-9D6DB4884FB2}" dt="2024-12-10T21:43:34.743" v="177"/>
        <pc:sldMkLst>
          <pc:docMk/>
          <pc:sldMk cId="3660360818" sldId="262"/>
        </pc:sldMkLst>
      </pc:sldChg>
      <pc:sldChg chg="addSp modSp new mod setBg">
        <pc:chgData name="Jennifer Anne Coyne" userId="S::jcoyne@pasco.k12.fl.us::478d7109-5e90-4364-9156-2f7387ff1fc3" providerId="AD" clId="Web-{9D097343-D491-CF12-F3F1-9D6DB4884FB2}" dt="2024-12-10T21:49:22.833" v="309" actId="1076"/>
        <pc:sldMkLst>
          <pc:docMk/>
          <pc:sldMk cId="4263433523" sldId="263"/>
        </pc:sldMkLst>
        <pc:spChg chg="add mod">
          <ac:chgData name="Jennifer Anne Coyne" userId="S::jcoyne@pasco.k12.fl.us::478d7109-5e90-4364-9156-2f7387ff1fc3" providerId="AD" clId="Web-{9D097343-D491-CF12-F3F1-9D6DB4884FB2}" dt="2024-12-10T21:49:22.833" v="309" actId="1076"/>
          <ac:spMkLst>
            <pc:docMk/>
            <pc:sldMk cId="4263433523" sldId="263"/>
            <ac:spMk id="2" creationId="{AF62DE60-0809-C87B-3673-A7AD02219702}"/>
          </ac:spMkLst>
        </pc:spChg>
        <pc:spChg chg="add">
          <ac:chgData name="Jennifer Anne Coyne" userId="S::jcoyne@pasco.k12.fl.us::478d7109-5e90-4364-9156-2f7387ff1fc3" providerId="AD" clId="Web-{9D097343-D491-CF12-F3F1-9D6DB4884FB2}" dt="2024-12-10T21:47:00.031" v="279"/>
          <ac:spMkLst>
            <pc:docMk/>
            <pc:sldMk cId="4263433523" sldId="263"/>
            <ac:spMk id="8" creationId="{2D6FBB9D-1CAA-4D05-AB33-BABDFE17B843}"/>
          </ac:spMkLst>
        </pc:spChg>
        <pc:spChg chg="add">
          <ac:chgData name="Jennifer Anne Coyne" userId="S::jcoyne@pasco.k12.fl.us::478d7109-5e90-4364-9156-2f7387ff1fc3" providerId="AD" clId="Web-{9D097343-D491-CF12-F3F1-9D6DB4884FB2}" dt="2024-12-10T21:47:00.031" v="279"/>
          <ac:spMkLst>
            <pc:docMk/>
            <pc:sldMk cId="4263433523" sldId="263"/>
            <ac:spMk id="10" creationId="{04727B71-B4B6-4823-80A1-68C40B475118}"/>
          </ac:spMkLst>
        </pc:spChg>
        <pc:spChg chg="add">
          <ac:chgData name="Jennifer Anne Coyne" userId="S::jcoyne@pasco.k12.fl.us::478d7109-5e90-4364-9156-2f7387ff1fc3" providerId="AD" clId="Web-{9D097343-D491-CF12-F3F1-9D6DB4884FB2}" dt="2024-12-10T21:47:00.031" v="279"/>
          <ac:spMkLst>
            <pc:docMk/>
            <pc:sldMk cId="4263433523" sldId="263"/>
            <ac:spMk id="12" creationId="{79A6DB05-9FB5-4B07-8675-74C23D4FD89D}"/>
          </ac:spMkLst>
        </pc:spChg>
        <pc:spChg chg="add">
          <ac:chgData name="Jennifer Anne Coyne" userId="S::jcoyne@pasco.k12.fl.us::478d7109-5e90-4364-9156-2f7387ff1fc3" providerId="AD" clId="Web-{9D097343-D491-CF12-F3F1-9D6DB4884FB2}" dt="2024-12-10T21:47:00.031" v="279"/>
          <ac:spMkLst>
            <pc:docMk/>
            <pc:sldMk cId="4263433523" sldId="263"/>
            <ac:spMk id="14" creationId="{F94AA2BD-2E3F-4B1D-8127-5744B8115311}"/>
          </ac:spMkLst>
        </pc:spChg>
        <pc:spChg chg="add">
          <ac:chgData name="Jennifer Anne Coyne" userId="S::jcoyne@pasco.k12.fl.us::478d7109-5e90-4364-9156-2f7387ff1fc3" providerId="AD" clId="Web-{9D097343-D491-CF12-F3F1-9D6DB4884FB2}" dt="2024-12-10T21:47:00.031" v="279"/>
          <ac:spMkLst>
            <pc:docMk/>
            <pc:sldMk cId="4263433523" sldId="263"/>
            <ac:spMk id="16" creationId="{4BD02261-2DC8-4AA8-9E16-7751AE892445}"/>
          </ac:spMkLst>
        </pc:spChg>
        <pc:spChg chg="add">
          <ac:chgData name="Jennifer Anne Coyne" userId="S::jcoyne@pasco.k12.fl.us::478d7109-5e90-4364-9156-2f7387ff1fc3" providerId="AD" clId="Web-{9D097343-D491-CF12-F3F1-9D6DB4884FB2}" dt="2024-12-10T21:47:00.031" v="279"/>
          <ac:spMkLst>
            <pc:docMk/>
            <pc:sldMk cId="4263433523" sldId="263"/>
            <ac:spMk id="18" creationId="{3D752CF2-2291-40B5-B462-C17B174C10BC}"/>
          </ac:spMkLst>
        </pc:spChg>
        <pc:picChg chg="add mod">
          <ac:chgData name="Jennifer Anne Coyne" userId="S::jcoyne@pasco.k12.fl.us::478d7109-5e90-4364-9156-2f7387ff1fc3" providerId="AD" clId="Web-{9D097343-D491-CF12-F3F1-9D6DB4884FB2}" dt="2024-12-10T21:48:45.847" v="304" actId="14100"/>
          <ac:picMkLst>
            <pc:docMk/>
            <pc:sldMk cId="4263433523" sldId="263"/>
            <ac:picMk id="3" creationId="{75F95D79-D7E2-3A2B-7152-98553FDF60CB}"/>
          </ac:picMkLst>
        </pc:picChg>
      </pc:sldChg>
      <pc:sldChg chg="new del">
        <pc:chgData name="Jennifer Anne Coyne" userId="S::jcoyne@pasco.k12.fl.us::478d7109-5e90-4364-9156-2f7387ff1fc3" providerId="AD" clId="Web-{9D097343-D491-CF12-F3F1-9D6DB4884FB2}" dt="2024-12-10T21:49:51.568" v="312"/>
        <pc:sldMkLst>
          <pc:docMk/>
          <pc:sldMk cId="164260258" sldId="264"/>
        </pc:sldMkLst>
      </pc:sldChg>
      <pc:sldChg chg="modSp add replId">
        <pc:chgData name="Jennifer Anne Coyne" userId="S::jcoyne@pasco.k12.fl.us::478d7109-5e90-4364-9156-2f7387ff1fc3" providerId="AD" clId="Web-{9D097343-D491-CF12-F3F1-9D6DB4884FB2}" dt="2024-12-10T21:51:45.650" v="369" actId="20577"/>
        <pc:sldMkLst>
          <pc:docMk/>
          <pc:sldMk cId="2498978875" sldId="265"/>
        </pc:sldMkLst>
        <pc:spChg chg="mod">
          <ac:chgData name="Jennifer Anne Coyne" userId="S::jcoyne@pasco.k12.fl.us::478d7109-5e90-4364-9156-2f7387ff1fc3" providerId="AD" clId="Web-{9D097343-D491-CF12-F3F1-9D6DB4884FB2}" dt="2024-12-10T21:51:45.650" v="369" actId="20577"/>
          <ac:spMkLst>
            <pc:docMk/>
            <pc:sldMk cId="2498978875" sldId="265"/>
            <ac:spMk id="3" creationId="{B58E8AA5-B76F-096C-3655-2E795ABE7721}"/>
          </ac:spMkLst>
        </pc:spChg>
      </pc:sldChg>
      <pc:sldChg chg="add replId">
        <pc:chgData name="Jennifer Anne Coyne" userId="S::jcoyne@pasco.k12.fl.us::478d7109-5e90-4364-9156-2f7387ff1fc3" providerId="AD" clId="Web-{9D097343-D491-CF12-F3F1-9D6DB4884FB2}" dt="2024-12-10T21:51:54.916" v="370"/>
        <pc:sldMkLst>
          <pc:docMk/>
          <pc:sldMk cId="1252866243" sldId="266"/>
        </pc:sldMkLst>
      </pc:sldChg>
      <pc:sldMasterChg chg="del delSldLayout">
        <pc:chgData name="Jennifer Anne Coyne" userId="S::jcoyne@pasco.k12.fl.us::478d7109-5e90-4364-9156-2f7387ff1fc3" providerId="AD" clId="Web-{9D097343-D491-CF12-F3F1-9D6DB4884FB2}" dt="2024-12-10T21:29:15.872" v="7"/>
        <pc:sldMasterMkLst>
          <pc:docMk/>
          <pc:sldMasterMk cId="2460954070" sldId="2147483660"/>
        </pc:sldMasterMkLst>
        <pc:sldLayoutChg chg="del">
          <pc:chgData name="Jennifer Anne Coyne" userId="S::jcoyne@pasco.k12.fl.us::478d7109-5e90-4364-9156-2f7387ff1fc3" providerId="AD" clId="Web-{9D097343-D491-CF12-F3F1-9D6DB4884FB2}" dt="2024-12-10T21:29:15.872" v="7"/>
          <pc:sldLayoutMkLst>
            <pc:docMk/>
            <pc:sldMasterMk cId="2460954070" sldId="2147483660"/>
            <pc:sldLayoutMk cId="2385387890" sldId="2147483661"/>
          </pc:sldLayoutMkLst>
        </pc:sldLayoutChg>
        <pc:sldLayoutChg chg="del">
          <pc:chgData name="Jennifer Anne Coyne" userId="S::jcoyne@pasco.k12.fl.us::478d7109-5e90-4364-9156-2f7387ff1fc3" providerId="AD" clId="Web-{9D097343-D491-CF12-F3F1-9D6DB4884FB2}" dt="2024-12-10T21:29:15.872" v="7"/>
          <pc:sldLayoutMkLst>
            <pc:docMk/>
            <pc:sldMasterMk cId="2460954070" sldId="2147483660"/>
            <pc:sldLayoutMk cId="949138452" sldId="2147483662"/>
          </pc:sldLayoutMkLst>
        </pc:sldLayoutChg>
        <pc:sldLayoutChg chg="del">
          <pc:chgData name="Jennifer Anne Coyne" userId="S::jcoyne@pasco.k12.fl.us::478d7109-5e90-4364-9156-2f7387ff1fc3" providerId="AD" clId="Web-{9D097343-D491-CF12-F3F1-9D6DB4884FB2}" dt="2024-12-10T21:29:15.872" v="7"/>
          <pc:sldLayoutMkLst>
            <pc:docMk/>
            <pc:sldMasterMk cId="2460954070" sldId="2147483660"/>
            <pc:sldLayoutMk cId="2591524520" sldId="2147483663"/>
          </pc:sldLayoutMkLst>
        </pc:sldLayoutChg>
        <pc:sldLayoutChg chg="del">
          <pc:chgData name="Jennifer Anne Coyne" userId="S::jcoyne@pasco.k12.fl.us::478d7109-5e90-4364-9156-2f7387ff1fc3" providerId="AD" clId="Web-{9D097343-D491-CF12-F3F1-9D6DB4884FB2}" dt="2024-12-10T21:29:15.872" v="7"/>
          <pc:sldLayoutMkLst>
            <pc:docMk/>
            <pc:sldMasterMk cId="2460954070" sldId="2147483660"/>
            <pc:sldLayoutMk cId="1203092039" sldId="2147483664"/>
          </pc:sldLayoutMkLst>
        </pc:sldLayoutChg>
        <pc:sldLayoutChg chg="del">
          <pc:chgData name="Jennifer Anne Coyne" userId="S::jcoyne@pasco.k12.fl.us::478d7109-5e90-4364-9156-2f7387ff1fc3" providerId="AD" clId="Web-{9D097343-D491-CF12-F3F1-9D6DB4884FB2}" dt="2024-12-10T21:29:15.872" v="7"/>
          <pc:sldLayoutMkLst>
            <pc:docMk/>
            <pc:sldMasterMk cId="2460954070" sldId="2147483660"/>
            <pc:sldLayoutMk cId="3733172339" sldId="2147483665"/>
          </pc:sldLayoutMkLst>
        </pc:sldLayoutChg>
        <pc:sldLayoutChg chg="del">
          <pc:chgData name="Jennifer Anne Coyne" userId="S::jcoyne@pasco.k12.fl.us::478d7109-5e90-4364-9156-2f7387ff1fc3" providerId="AD" clId="Web-{9D097343-D491-CF12-F3F1-9D6DB4884FB2}" dt="2024-12-10T21:29:15.872" v="7"/>
          <pc:sldLayoutMkLst>
            <pc:docMk/>
            <pc:sldMasterMk cId="2460954070" sldId="2147483660"/>
            <pc:sldLayoutMk cId="3210312558" sldId="2147483666"/>
          </pc:sldLayoutMkLst>
        </pc:sldLayoutChg>
        <pc:sldLayoutChg chg="del">
          <pc:chgData name="Jennifer Anne Coyne" userId="S::jcoyne@pasco.k12.fl.us::478d7109-5e90-4364-9156-2f7387ff1fc3" providerId="AD" clId="Web-{9D097343-D491-CF12-F3F1-9D6DB4884FB2}" dt="2024-12-10T21:29:15.872" v="7"/>
          <pc:sldLayoutMkLst>
            <pc:docMk/>
            <pc:sldMasterMk cId="2460954070" sldId="2147483660"/>
            <pc:sldLayoutMk cId="3146388984" sldId="2147483667"/>
          </pc:sldLayoutMkLst>
        </pc:sldLayoutChg>
        <pc:sldLayoutChg chg="del">
          <pc:chgData name="Jennifer Anne Coyne" userId="S::jcoyne@pasco.k12.fl.us::478d7109-5e90-4364-9156-2f7387ff1fc3" providerId="AD" clId="Web-{9D097343-D491-CF12-F3F1-9D6DB4884FB2}" dt="2024-12-10T21:29:15.872" v="7"/>
          <pc:sldLayoutMkLst>
            <pc:docMk/>
            <pc:sldMasterMk cId="2460954070" sldId="2147483660"/>
            <pc:sldLayoutMk cId="3171841454" sldId="2147483668"/>
          </pc:sldLayoutMkLst>
        </pc:sldLayoutChg>
        <pc:sldLayoutChg chg="del">
          <pc:chgData name="Jennifer Anne Coyne" userId="S::jcoyne@pasco.k12.fl.us::478d7109-5e90-4364-9156-2f7387ff1fc3" providerId="AD" clId="Web-{9D097343-D491-CF12-F3F1-9D6DB4884FB2}" dt="2024-12-10T21:29:15.872" v="7"/>
          <pc:sldLayoutMkLst>
            <pc:docMk/>
            <pc:sldMasterMk cId="2460954070" sldId="2147483660"/>
            <pc:sldLayoutMk cId="1718958274" sldId="2147483669"/>
          </pc:sldLayoutMkLst>
        </pc:sldLayoutChg>
        <pc:sldLayoutChg chg="del">
          <pc:chgData name="Jennifer Anne Coyne" userId="S::jcoyne@pasco.k12.fl.us::478d7109-5e90-4364-9156-2f7387ff1fc3" providerId="AD" clId="Web-{9D097343-D491-CF12-F3F1-9D6DB4884FB2}" dt="2024-12-10T21:29:15.872" v="7"/>
          <pc:sldLayoutMkLst>
            <pc:docMk/>
            <pc:sldMasterMk cId="2460954070" sldId="2147483660"/>
            <pc:sldLayoutMk cId="2202905451" sldId="2147483670"/>
          </pc:sldLayoutMkLst>
        </pc:sldLayoutChg>
        <pc:sldLayoutChg chg="del">
          <pc:chgData name="Jennifer Anne Coyne" userId="S::jcoyne@pasco.k12.fl.us::478d7109-5e90-4364-9156-2f7387ff1fc3" providerId="AD" clId="Web-{9D097343-D491-CF12-F3F1-9D6DB4884FB2}" dt="2024-12-10T21:29:15.872" v="7"/>
          <pc:sldLayoutMkLst>
            <pc:docMk/>
            <pc:sldMasterMk cId="2460954070" sldId="2147483660"/>
            <pc:sldLayoutMk cId="3479445657" sldId="2147483671"/>
          </pc:sldLayoutMkLst>
        </pc:sldLayoutChg>
      </pc:sldMasterChg>
      <pc:sldMasterChg chg="add del addSldLayout delSldLayout">
        <pc:chgData name="Jennifer Anne Coyne" userId="S::jcoyne@pasco.k12.fl.us::478d7109-5e90-4364-9156-2f7387ff1fc3" providerId="AD" clId="Web-{9D097343-D491-CF12-F3F1-9D6DB4884FB2}" dt="2024-12-10T21:29:27.123" v="9"/>
        <pc:sldMasterMkLst>
          <pc:docMk/>
          <pc:sldMasterMk cId="1302377383" sldId="2147483672"/>
        </pc:sldMasterMkLst>
        <pc:sldLayoutChg chg="add del">
          <pc:chgData name="Jennifer Anne Coyne" userId="S::jcoyne@pasco.k12.fl.us::478d7109-5e90-4364-9156-2f7387ff1fc3" providerId="AD" clId="Web-{9D097343-D491-CF12-F3F1-9D6DB4884FB2}" dt="2024-12-10T21:29:27.123" v="9"/>
          <pc:sldLayoutMkLst>
            <pc:docMk/>
            <pc:sldMasterMk cId="1302377383" sldId="2147483672"/>
            <pc:sldLayoutMk cId="1694039331" sldId="2147483673"/>
          </pc:sldLayoutMkLst>
        </pc:sldLayoutChg>
        <pc:sldLayoutChg chg="add del">
          <pc:chgData name="Jennifer Anne Coyne" userId="S::jcoyne@pasco.k12.fl.us::478d7109-5e90-4364-9156-2f7387ff1fc3" providerId="AD" clId="Web-{9D097343-D491-CF12-F3F1-9D6DB4884FB2}" dt="2024-12-10T21:29:27.123" v="9"/>
          <pc:sldLayoutMkLst>
            <pc:docMk/>
            <pc:sldMasterMk cId="1302377383" sldId="2147483672"/>
            <pc:sldLayoutMk cId="1530440026" sldId="2147483674"/>
          </pc:sldLayoutMkLst>
        </pc:sldLayoutChg>
        <pc:sldLayoutChg chg="add del">
          <pc:chgData name="Jennifer Anne Coyne" userId="S::jcoyne@pasco.k12.fl.us::478d7109-5e90-4364-9156-2f7387ff1fc3" providerId="AD" clId="Web-{9D097343-D491-CF12-F3F1-9D6DB4884FB2}" dt="2024-12-10T21:29:27.123" v="9"/>
          <pc:sldLayoutMkLst>
            <pc:docMk/>
            <pc:sldMasterMk cId="1302377383" sldId="2147483672"/>
            <pc:sldLayoutMk cId="2260146371" sldId="2147483675"/>
          </pc:sldLayoutMkLst>
        </pc:sldLayoutChg>
        <pc:sldLayoutChg chg="add del">
          <pc:chgData name="Jennifer Anne Coyne" userId="S::jcoyne@pasco.k12.fl.us::478d7109-5e90-4364-9156-2f7387ff1fc3" providerId="AD" clId="Web-{9D097343-D491-CF12-F3F1-9D6DB4884FB2}" dt="2024-12-10T21:29:27.123" v="9"/>
          <pc:sldLayoutMkLst>
            <pc:docMk/>
            <pc:sldMasterMk cId="1302377383" sldId="2147483672"/>
            <pc:sldLayoutMk cId="2915326579" sldId="2147483676"/>
          </pc:sldLayoutMkLst>
        </pc:sldLayoutChg>
        <pc:sldLayoutChg chg="add del">
          <pc:chgData name="Jennifer Anne Coyne" userId="S::jcoyne@pasco.k12.fl.us::478d7109-5e90-4364-9156-2f7387ff1fc3" providerId="AD" clId="Web-{9D097343-D491-CF12-F3F1-9D6DB4884FB2}" dt="2024-12-10T21:29:27.123" v="9"/>
          <pc:sldLayoutMkLst>
            <pc:docMk/>
            <pc:sldMasterMk cId="1302377383" sldId="2147483672"/>
            <pc:sldLayoutMk cId="3248157060" sldId="2147483677"/>
          </pc:sldLayoutMkLst>
        </pc:sldLayoutChg>
        <pc:sldLayoutChg chg="add del">
          <pc:chgData name="Jennifer Anne Coyne" userId="S::jcoyne@pasco.k12.fl.us::478d7109-5e90-4364-9156-2f7387ff1fc3" providerId="AD" clId="Web-{9D097343-D491-CF12-F3F1-9D6DB4884FB2}" dt="2024-12-10T21:29:27.123" v="9"/>
          <pc:sldLayoutMkLst>
            <pc:docMk/>
            <pc:sldMasterMk cId="1302377383" sldId="2147483672"/>
            <pc:sldLayoutMk cId="3200712371" sldId="2147483678"/>
          </pc:sldLayoutMkLst>
        </pc:sldLayoutChg>
        <pc:sldLayoutChg chg="add del">
          <pc:chgData name="Jennifer Anne Coyne" userId="S::jcoyne@pasco.k12.fl.us::478d7109-5e90-4364-9156-2f7387ff1fc3" providerId="AD" clId="Web-{9D097343-D491-CF12-F3F1-9D6DB4884FB2}" dt="2024-12-10T21:29:27.123" v="9"/>
          <pc:sldLayoutMkLst>
            <pc:docMk/>
            <pc:sldMasterMk cId="1302377383" sldId="2147483672"/>
            <pc:sldLayoutMk cId="3273959645" sldId="2147483679"/>
          </pc:sldLayoutMkLst>
        </pc:sldLayoutChg>
        <pc:sldLayoutChg chg="add del">
          <pc:chgData name="Jennifer Anne Coyne" userId="S::jcoyne@pasco.k12.fl.us::478d7109-5e90-4364-9156-2f7387ff1fc3" providerId="AD" clId="Web-{9D097343-D491-CF12-F3F1-9D6DB4884FB2}" dt="2024-12-10T21:29:27.123" v="9"/>
          <pc:sldLayoutMkLst>
            <pc:docMk/>
            <pc:sldMasterMk cId="1302377383" sldId="2147483672"/>
            <pc:sldLayoutMk cId="3219528037" sldId="2147483680"/>
          </pc:sldLayoutMkLst>
        </pc:sldLayoutChg>
        <pc:sldLayoutChg chg="add del">
          <pc:chgData name="Jennifer Anne Coyne" userId="S::jcoyne@pasco.k12.fl.us::478d7109-5e90-4364-9156-2f7387ff1fc3" providerId="AD" clId="Web-{9D097343-D491-CF12-F3F1-9D6DB4884FB2}" dt="2024-12-10T21:29:27.123" v="9"/>
          <pc:sldLayoutMkLst>
            <pc:docMk/>
            <pc:sldMasterMk cId="1302377383" sldId="2147483672"/>
            <pc:sldLayoutMk cId="3245050840" sldId="2147483681"/>
          </pc:sldLayoutMkLst>
        </pc:sldLayoutChg>
        <pc:sldLayoutChg chg="add del">
          <pc:chgData name="Jennifer Anne Coyne" userId="S::jcoyne@pasco.k12.fl.us::478d7109-5e90-4364-9156-2f7387ff1fc3" providerId="AD" clId="Web-{9D097343-D491-CF12-F3F1-9D6DB4884FB2}" dt="2024-12-10T21:29:27.123" v="9"/>
          <pc:sldLayoutMkLst>
            <pc:docMk/>
            <pc:sldMasterMk cId="1302377383" sldId="2147483672"/>
            <pc:sldLayoutMk cId="1277414898" sldId="2147483682"/>
          </pc:sldLayoutMkLst>
        </pc:sldLayoutChg>
        <pc:sldLayoutChg chg="add del">
          <pc:chgData name="Jennifer Anne Coyne" userId="S::jcoyne@pasco.k12.fl.us::478d7109-5e90-4364-9156-2f7387ff1fc3" providerId="AD" clId="Web-{9D097343-D491-CF12-F3F1-9D6DB4884FB2}" dt="2024-12-10T21:29:27.123" v="9"/>
          <pc:sldLayoutMkLst>
            <pc:docMk/>
            <pc:sldMasterMk cId="1302377383" sldId="2147483672"/>
            <pc:sldLayoutMk cId="3265798338" sldId="2147483683"/>
          </pc:sldLayoutMkLst>
        </pc:sldLayoutChg>
      </pc:sldMasterChg>
      <pc:sldMasterChg chg="add del addSldLayout delSldLayout">
        <pc:chgData name="Jennifer Anne Coyne" userId="S::jcoyne@pasco.k12.fl.us::478d7109-5e90-4364-9156-2f7387ff1fc3" providerId="AD" clId="Web-{9D097343-D491-CF12-F3F1-9D6DB4884FB2}" dt="2024-12-10T21:29:48.858" v="11"/>
        <pc:sldMasterMkLst>
          <pc:docMk/>
          <pc:sldMasterMk cId="4079167464" sldId="2147483684"/>
        </pc:sldMasterMkLst>
        <pc:sldLayoutChg chg="add del">
          <pc:chgData name="Jennifer Anne Coyne" userId="S::jcoyne@pasco.k12.fl.us::478d7109-5e90-4364-9156-2f7387ff1fc3" providerId="AD" clId="Web-{9D097343-D491-CF12-F3F1-9D6DB4884FB2}" dt="2024-12-10T21:29:48.858" v="11"/>
          <pc:sldLayoutMkLst>
            <pc:docMk/>
            <pc:sldMasterMk cId="4079167464" sldId="2147483684"/>
            <pc:sldLayoutMk cId="3804336965" sldId="2147483685"/>
          </pc:sldLayoutMkLst>
        </pc:sldLayoutChg>
        <pc:sldLayoutChg chg="add del">
          <pc:chgData name="Jennifer Anne Coyne" userId="S::jcoyne@pasco.k12.fl.us::478d7109-5e90-4364-9156-2f7387ff1fc3" providerId="AD" clId="Web-{9D097343-D491-CF12-F3F1-9D6DB4884FB2}" dt="2024-12-10T21:29:48.858" v="11"/>
          <pc:sldLayoutMkLst>
            <pc:docMk/>
            <pc:sldMasterMk cId="4079167464" sldId="2147483684"/>
            <pc:sldLayoutMk cId="1429797232" sldId="2147483686"/>
          </pc:sldLayoutMkLst>
        </pc:sldLayoutChg>
        <pc:sldLayoutChg chg="add del">
          <pc:chgData name="Jennifer Anne Coyne" userId="S::jcoyne@pasco.k12.fl.us::478d7109-5e90-4364-9156-2f7387ff1fc3" providerId="AD" clId="Web-{9D097343-D491-CF12-F3F1-9D6DB4884FB2}" dt="2024-12-10T21:29:48.858" v="11"/>
          <pc:sldLayoutMkLst>
            <pc:docMk/>
            <pc:sldMasterMk cId="4079167464" sldId="2147483684"/>
            <pc:sldLayoutMk cId="4095417547" sldId="2147483687"/>
          </pc:sldLayoutMkLst>
        </pc:sldLayoutChg>
        <pc:sldLayoutChg chg="add del">
          <pc:chgData name="Jennifer Anne Coyne" userId="S::jcoyne@pasco.k12.fl.us::478d7109-5e90-4364-9156-2f7387ff1fc3" providerId="AD" clId="Web-{9D097343-D491-CF12-F3F1-9D6DB4884FB2}" dt="2024-12-10T21:29:48.858" v="11"/>
          <pc:sldLayoutMkLst>
            <pc:docMk/>
            <pc:sldMasterMk cId="4079167464" sldId="2147483684"/>
            <pc:sldLayoutMk cId="2233372499" sldId="2147483688"/>
          </pc:sldLayoutMkLst>
        </pc:sldLayoutChg>
        <pc:sldLayoutChg chg="add del">
          <pc:chgData name="Jennifer Anne Coyne" userId="S::jcoyne@pasco.k12.fl.us::478d7109-5e90-4364-9156-2f7387ff1fc3" providerId="AD" clId="Web-{9D097343-D491-CF12-F3F1-9D6DB4884FB2}" dt="2024-12-10T21:29:48.858" v="11"/>
          <pc:sldLayoutMkLst>
            <pc:docMk/>
            <pc:sldMasterMk cId="4079167464" sldId="2147483684"/>
            <pc:sldLayoutMk cId="1413784145" sldId="2147483689"/>
          </pc:sldLayoutMkLst>
        </pc:sldLayoutChg>
        <pc:sldLayoutChg chg="add del">
          <pc:chgData name="Jennifer Anne Coyne" userId="S::jcoyne@pasco.k12.fl.us::478d7109-5e90-4364-9156-2f7387ff1fc3" providerId="AD" clId="Web-{9D097343-D491-CF12-F3F1-9D6DB4884FB2}" dt="2024-12-10T21:29:48.858" v="11"/>
          <pc:sldLayoutMkLst>
            <pc:docMk/>
            <pc:sldMasterMk cId="4079167464" sldId="2147483684"/>
            <pc:sldLayoutMk cId="1026072107" sldId="2147483690"/>
          </pc:sldLayoutMkLst>
        </pc:sldLayoutChg>
        <pc:sldLayoutChg chg="add del">
          <pc:chgData name="Jennifer Anne Coyne" userId="S::jcoyne@pasco.k12.fl.us::478d7109-5e90-4364-9156-2f7387ff1fc3" providerId="AD" clId="Web-{9D097343-D491-CF12-F3F1-9D6DB4884FB2}" dt="2024-12-10T21:29:48.858" v="11"/>
          <pc:sldLayoutMkLst>
            <pc:docMk/>
            <pc:sldMasterMk cId="4079167464" sldId="2147483684"/>
            <pc:sldLayoutMk cId="3950692059" sldId="2147483691"/>
          </pc:sldLayoutMkLst>
        </pc:sldLayoutChg>
        <pc:sldLayoutChg chg="add del">
          <pc:chgData name="Jennifer Anne Coyne" userId="S::jcoyne@pasco.k12.fl.us::478d7109-5e90-4364-9156-2f7387ff1fc3" providerId="AD" clId="Web-{9D097343-D491-CF12-F3F1-9D6DB4884FB2}" dt="2024-12-10T21:29:48.858" v="11"/>
          <pc:sldLayoutMkLst>
            <pc:docMk/>
            <pc:sldMasterMk cId="4079167464" sldId="2147483684"/>
            <pc:sldLayoutMk cId="570094766" sldId="2147483692"/>
          </pc:sldLayoutMkLst>
        </pc:sldLayoutChg>
        <pc:sldLayoutChg chg="add del">
          <pc:chgData name="Jennifer Anne Coyne" userId="S::jcoyne@pasco.k12.fl.us::478d7109-5e90-4364-9156-2f7387ff1fc3" providerId="AD" clId="Web-{9D097343-D491-CF12-F3F1-9D6DB4884FB2}" dt="2024-12-10T21:29:48.858" v="11"/>
          <pc:sldLayoutMkLst>
            <pc:docMk/>
            <pc:sldMasterMk cId="4079167464" sldId="2147483684"/>
            <pc:sldLayoutMk cId="4055398368" sldId="2147483693"/>
          </pc:sldLayoutMkLst>
        </pc:sldLayoutChg>
        <pc:sldLayoutChg chg="add del">
          <pc:chgData name="Jennifer Anne Coyne" userId="S::jcoyne@pasco.k12.fl.us::478d7109-5e90-4364-9156-2f7387ff1fc3" providerId="AD" clId="Web-{9D097343-D491-CF12-F3F1-9D6DB4884FB2}" dt="2024-12-10T21:29:48.858" v="11"/>
          <pc:sldLayoutMkLst>
            <pc:docMk/>
            <pc:sldMasterMk cId="4079167464" sldId="2147483684"/>
            <pc:sldLayoutMk cId="851430121" sldId="2147483694"/>
          </pc:sldLayoutMkLst>
        </pc:sldLayoutChg>
        <pc:sldLayoutChg chg="add del">
          <pc:chgData name="Jennifer Anne Coyne" userId="S::jcoyne@pasco.k12.fl.us::478d7109-5e90-4364-9156-2f7387ff1fc3" providerId="AD" clId="Web-{9D097343-D491-CF12-F3F1-9D6DB4884FB2}" dt="2024-12-10T21:29:48.858" v="11"/>
          <pc:sldLayoutMkLst>
            <pc:docMk/>
            <pc:sldMasterMk cId="4079167464" sldId="2147483684"/>
            <pc:sldLayoutMk cId="2417371225" sldId="2147483695"/>
          </pc:sldLayoutMkLst>
        </pc:sldLayoutChg>
      </pc:sldMasterChg>
      <pc:sldMasterChg chg="add addSldLayout">
        <pc:chgData name="Jennifer Anne Coyne" userId="S::jcoyne@pasco.k12.fl.us::478d7109-5e90-4364-9156-2f7387ff1fc3" providerId="AD" clId="Web-{9D097343-D491-CF12-F3F1-9D6DB4884FB2}" dt="2024-12-10T21:29:48.858" v="11"/>
        <pc:sldMasterMkLst>
          <pc:docMk/>
          <pc:sldMasterMk cId="32081328" sldId="2147483719"/>
        </pc:sldMasterMkLst>
        <pc:sldLayoutChg chg="add">
          <pc:chgData name="Jennifer Anne Coyne" userId="S::jcoyne@pasco.k12.fl.us::478d7109-5e90-4364-9156-2f7387ff1fc3" providerId="AD" clId="Web-{9D097343-D491-CF12-F3F1-9D6DB4884FB2}" dt="2024-12-10T21:29:48.858" v="11"/>
          <pc:sldLayoutMkLst>
            <pc:docMk/>
            <pc:sldMasterMk cId="32081328" sldId="2147483719"/>
            <pc:sldLayoutMk cId="2934844618" sldId="2147483708"/>
          </pc:sldLayoutMkLst>
        </pc:sldLayoutChg>
        <pc:sldLayoutChg chg="add">
          <pc:chgData name="Jennifer Anne Coyne" userId="S::jcoyne@pasco.k12.fl.us::478d7109-5e90-4364-9156-2f7387ff1fc3" providerId="AD" clId="Web-{9D097343-D491-CF12-F3F1-9D6DB4884FB2}" dt="2024-12-10T21:29:48.858" v="11"/>
          <pc:sldLayoutMkLst>
            <pc:docMk/>
            <pc:sldMasterMk cId="32081328" sldId="2147483719"/>
            <pc:sldLayoutMk cId="593820562" sldId="2147483709"/>
          </pc:sldLayoutMkLst>
        </pc:sldLayoutChg>
        <pc:sldLayoutChg chg="add">
          <pc:chgData name="Jennifer Anne Coyne" userId="S::jcoyne@pasco.k12.fl.us::478d7109-5e90-4364-9156-2f7387ff1fc3" providerId="AD" clId="Web-{9D097343-D491-CF12-F3F1-9D6DB4884FB2}" dt="2024-12-10T21:29:48.858" v="11"/>
          <pc:sldLayoutMkLst>
            <pc:docMk/>
            <pc:sldMasterMk cId="32081328" sldId="2147483719"/>
            <pc:sldLayoutMk cId="1329651041" sldId="2147483710"/>
          </pc:sldLayoutMkLst>
        </pc:sldLayoutChg>
        <pc:sldLayoutChg chg="add">
          <pc:chgData name="Jennifer Anne Coyne" userId="S::jcoyne@pasco.k12.fl.us::478d7109-5e90-4364-9156-2f7387ff1fc3" providerId="AD" clId="Web-{9D097343-D491-CF12-F3F1-9D6DB4884FB2}" dt="2024-12-10T21:29:48.858" v="11"/>
          <pc:sldLayoutMkLst>
            <pc:docMk/>
            <pc:sldMasterMk cId="32081328" sldId="2147483719"/>
            <pc:sldLayoutMk cId="750656635" sldId="2147483711"/>
          </pc:sldLayoutMkLst>
        </pc:sldLayoutChg>
        <pc:sldLayoutChg chg="add">
          <pc:chgData name="Jennifer Anne Coyne" userId="S::jcoyne@pasco.k12.fl.us::478d7109-5e90-4364-9156-2f7387ff1fc3" providerId="AD" clId="Web-{9D097343-D491-CF12-F3F1-9D6DB4884FB2}" dt="2024-12-10T21:29:48.858" v="11"/>
          <pc:sldLayoutMkLst>
            <pc:docMk/>
            <pc:sldMasterMk cId="32081328" sldId="2147483719"/>
            <pc:sldLayoutMk cId="3429793363" sldId="2147483712"/>
          </pc:sldLayoutMkLst>
        </pc:sldLayoutChg>
        <pc:sldLayoutChg chg="add">
          <pc:chgData name="Jennifer Anne Coyne" userId="S::jcoyne@pasco.k12.fl.us::478d7109-5e90-4364-9156-2f7387ff1fc3" providerId="AD" clId="Web-{9D097343-D491-CF12-F3F1-9D6DB4884FB2}" dt="2024-12-10T21:29:48.858" v="11"/>
          <pc:sldLayoutMkLst>
            <pc:docMk/>
            <pc:sldMasterMk cId="32081328" sldId="2147483719"/>
            <pc:sldLayoutMk cId="791912750" sldId="2147483713"/>
          </pc:sldLayoutMkLst>
        </pc:sldLayoutChg>
        <pc:sldLayoutChg chg="add">
          <pc:chgData name="Jennifer Anne Coyne" userId="S::jcoyne@pasco.k12.fl.us::478d7109-5e90-4364-9156-2f7387ff1fc3" providerId="AD" clId="Web-{9D097343-D491-CF12-F3F1-9D6DB4884FB2}" dt="2024-12-10T21:29:48.858" v="11"/>
          <pc:sldLayoutMkLst>
            <pc:docMk/>
            <pc:sldMasterMk cId="32081328" sldId="2147483719"/>
            <pc:sldLayoutMk cId="1782688940" sldId="2147483714"/>
          </pc:sldLayoutMkLst>
        </pc:sldLayoutChg>
        <pc:sldLayoutChg chg="add">
          <pc:chgData name="Jennifer Anne Coyne" userId="S::jcoyne@pasco.k12.fl.us::478d7109-5e90-4364-9156-2f7387ff1fc3" providerId="AD" clId="Web-{9D097343-D491-CF12-F3F1-9D6DB4884FB2}" dt="2024-12-10T21:29:48.858" v="11"/>
          <pc:sldLayoutMkLst>
            <pc:docMk/>
            <pc:sldMasterMk cId="32081328" sldId="2147483719"/>
            <pc:sldLayoutMk cId="2929889235" sldId="2147483715"/>
          </pc:sldLayoutMkLst>
        </pc:sldLayoutChg>
        <pc:sldLayoutChg chg="add">
          <pc:chgData name="Jennifer Anne Coyne" userId="S::jcoyne@pasco.k12.fl.us::478d7109-5e90-4364-9156-2f7387ff1fc3" providerId="AD" clId="Web-{9D097343-D491-CF12-F3F1-9D6DB4884FB2}" dt="2024-12-10T21:29:48.858" v="11"/>
          <pc:sldLayoutMkLst>
            <pc:docMk/>
            <pc:sldMasterMk cId="32081328" sldId="2147483719"/>
            <pc:sldLayoutMk cId="1211057317" sldId="2147483716"/>
          </pc:sldLayoutMkLst>
        </pc:sldLayoutChg>
        <pc:sldLayoutChg chg="add">
          <pc:chgData name="Jennifer Anne Coyne" userId="S::jcoyne@pasco.k12.fl.us::478d7109-5e90-4364-9156-2f7387ff1fc3" providerId="AD" clId="Web-{9D097343-D491-CF12-F3F1-9D6DB4884FB2}" dt="2024-12-10T21:29:48.858" v="11"/>
          <pc:sldLayoutMkLst>
            <pc:docMk/>
            <pc:sldMasterMk cId="32081328" sldId="2147483719"/>
            <pc:sldLayoutMk cId="1396806351" sldId="2147483717"/>
          </pc:sldLayoutMkLst>
        </pc:sldLayoutChg>
        <pc:sldLayoutChg chg="add">
          <pc:chgData name="Jennifer Anne Coyne" userId="S::jcoyne@pasco.k12.fl.us::478d7109-5e90-4364-9156-2f7387ff1fc3" providerId="AD" clId="Web-{9D097343-D491-CF12-F3F1-9D6DB4884FB2}" dt="2024-12-10T21:29:48.858" v="11"/>
          <pc:sldLayoutMkLst>
            <pc:docMk/>
            <pc:sldMasterMk cId="32081328" sldId="2147483719"/>
            <pc:sldLayoutMk cId="3675756226" sldId="2147483718"/>
          </pc:sldLayoutMkLst>
        </pc:sldLayoutChg>
      </pc:sldMaster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EB8136-4330-4480-80D9-0F6FD970617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6072" y="1124712"/>
            <a:ext cx="11036808" cy="3172968"/>
          </a:xfrm>
        </p:spPr>
        <p:txBody>
          <a:bodyPr anchor="b">
            <a:normAutofit/>
          </a:bodyPr>
          <a:lstStyle>
            <a:lvl1pPr algn="l">
              <a:defRPr sz="8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66E5739-DD96-45FB-B609-3E3447A52FE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76072" y="4727448"/>
            <a:ext cx="11036808" cy="1481328"/>
          </a:xfrm>
        </p:spPr>
        <p:txBody>
          <a:bodyPr>
            <a:normAutofit/>
          </a:bodyPr>
          <a:lstStyle>
            <a:lvl1pPr marL="0" indent="0" algn="l">
              <a:buNone/>
              <a:defRPr sz="2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9FF558-51F9-42A2-9944-DBE23DA8B2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76072" y="6356350"/>
            <a:ext cx="2743200" cy="365125"/>
          </a:xfrm>
        </p:spPr>
        <p:txBody>
          <a:bodyPr/>
          <a:lstStyle/>
          <a:p>
            <a:fld id="{02AC24A9-CCB6-4F8D-B8DB-C2F3692CFA5A}" type="datetimeFigureOut">
              <a:rPr lang="en-US" smtClean="0"/>
              <a:t>12/10/2024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8C0E86-A7F7-4BDC-A637-254E5252DE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D10ADE-E9DA-4E57-BF57-1CCB652198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69680" y="6356350"/>
            <a:ext cx="2743200" cy="365125"/>
          </a:xfrm>
        </p:spPr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D06CE56-3881-4ADA-8CEF-D18B02C242A3}"/>
              </a:ext>
            </a:extLst>
          </p:cNvPr>
          <p:cNvSpPr/>
          <p:nvPr/>
        </p:nvSpPr>
        <p:spPr>
          <a:xfrm rot="5400000">
            <a:off x="857544" y="346791"/>
            <a:ext cx="146304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9F3C543-62EC-4433-9C93-A2CD8764E9B4}"/>
              </a:ext>
            </a:extLst>
          </p:cNvPr>
          <p:cNvSpPr/>
          <p:nvPr/>
        </p:nvSpPr>
        <p:spPr>
          <a:xfrm flipV="1">
            <a:off x="578652" y="4501201"/>
            <a:ext cx="11034696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26889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B32C18-E430-4EC7-BD7C-99D86D0122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FC5012F-7119-4D94-9717-3862E1C9384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ED9A4A-D287-4207-9037-70DB007A17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12/10/2024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ECFCAC-80DB-43BB-B3F1-AC22BACEE3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679730-3487-4D94-A0DC-C21684963A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06566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543C89D-929E-4CD1-BCCC-72A14C0335D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ED450EA-A577-4B76-A12F-650BEB20FD8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D2603B-9ACE-4FA9-805B-9B91EB63DF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12/10/2024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CE18AC-D6A9-4A61-885D-68E2B684A4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197AE4-AA47-4E14-8FFE-171FAE47F4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19127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2D6FBB9D-1CAA-4D05-AB33-BABDFE17B843}"/>
              </a:ext>
            </a:extLst>
          </p:cNvPr>
          <p:cNvSpPr/>
          <p:nvPr/>
        </p:nvSpPr>
        <p:spPr>
          <a:xfrm>
            <a:off x="558209" y="0"/>
            <a:ext cx="11167447" cy="2018806"/>
          </a:xfrm>
          <a:prstGeom prst="rect">
            <a:avLst/>
          </a:pr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04727B71-B4B6-4823-80A1-68C40B475118}"/>
              </a:ext>
            </a:extLst>
          </p:cNvPr>
          <p:cNvSpPr/>
          <p:nvPr/>
        </p:nvSpPr>
        <p:spPr>
          <a:xfrm>
            <a:off x="566928" y="0"/>
            <a:ext cx="1115568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9A6DB05-9FB5-4B07-8675-74C23D4FD89D}"/>
              </a:ext>
            </a:extLst>
          </p:cNvPr>
          <p:cNvSpPr/>
          <p:nvPr/>
        </p:nvSpPr>
        <p:spPr>
          <a:xfrm>
            <a:off x="498834" y="787352"/>
            <a:ext cx="128016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8D358CF-0758-490A-A084-C46443B9AB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548640"/>
            <a:ext cx="10168128" cy="1179576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671183-B3CE-4F45-92FB-98290CA0E2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15568" y="2478024"/>
            <a:ext cx="10168128" cy="369417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7DED67-27EC-4D43-A21C-093C1DB0481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15568" y="6356350"/>
            <a:ext cx="2743200" cy="365125"/>
          </a:xfrm>
        </p:spPr>
        <p:txBody>
          <a:bodyPr/>
          <a:lstStyle/>
          <a:p>
            <a:fld id="{02AC24A9-CCB6-4F8D-B8DB-C2F3692CFA5A}" type="datetimeFigureOut">
              <a:rPr lang="en-US" smtClean="0"/>
              <a:t>12/10/2024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747CE3-4890-4BC1-94DB-5D49D02C99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3C5AD3-D79A-4D46-B25B-822FE02525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40496" y="6356350"/>
            <a:ext cx="2743200" cy="365125"/>
          </a:xfrm>
        </p:spPr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98892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85AEDC5C-2E87-49C6-AB07-A95E5F39ED8E}"/>
              </a:ext>
            </a:extLst>
          </p:cNvPr>
          <p:cNvSpPr/>
          <p:nvPr/>
        </p:nvSpPr>
        <p:spPr>
          <a:xfrm>
            <a:off x="558210" y="4981421"/>
            <a:ext cx="11134956" cy="822960"/>
          </a:xfrm>
          <a:prstGeom prst="rect">
            <a:avLst/>
          </a:prstGeom>
          <a:ln w="12700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57D88DE-E462-4C8A-BF99-609390DFB781}"/>
              </a:ext>
            </a:extLst>
          </p:cNvPr>
          <p:cNvSpPr/>
          <p:nvPr/>
        </p:nvSpPr>
        <p:spPr>
          <a:xfrm>
            <a:off x="498834" y="5118581"/>
            <a:ext cx="146304" cy="5486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8E44900-E8BF-4B12-8BCB-41076E2B68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7784" y="640080"/>
            <a:ext cx="10890504" cy="4114800"/>
          </a:xfrm>
        </p:spPr>
        <p:txBody>
          <a:bodyPr anchor="b">
            <a:normAutofit/>
          </a:bodyPr>
          <a:lstStyle>
            <a:lvl1pPr>
              <a:defRPr sz="6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17741F9-B00F-4463-A257-6B66DABD9B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1248" y="5102352"/>
            <a:ext cx="10607040" cy="585216"/>
          </a:xfrm>
        </p:spPr>
        <p:txBody>
          <a:bodyPr anchor="ctr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8BFA7D-4401-4285-802B-1579165F0D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12/10/2024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A909C5-AA19-4195-8376-9002D5DF46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AC3F32-46E0-47C8-8565-5969A475FD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10573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076262E-36A0-40C6-ADE6-90CD9FB9B9EA}"/>
              </a:ext>
            </a:extLst>
          </p:cNvPr>
          <p:cNvSpPr/>
          <p:nvPr/>
        </p:nvSpPr>
        <p:spPr>
          <a:xfrm>
            <a:off x="558209" y="0"/>
            <a:ext cx="11167447" cy="2018806"/>
          </a:xfrm>
          <a:prstGeom prst="rect">
            <a:avLst/>
          </a:pr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42677A9B-4D1D-4D80-912C-24570140A650}"/>
              </a:ext>
            </a:extLst>
          </p:cNvPr>
          <p:cNvSpPr/>
          <p:nvPr/>
        </p:nvSpPr>
        <p:spPr>
          <a:xfrm>
            <a:off x="566928" y="0"/>
            <a:ext cx="1115568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3DC8C98-510F-48C9-82B2-9E4F760A68DF}"/>
              </a:ext>
            </a:extLst>
          </p:cNvPr>
          <p:cNvSpPr/>
          <p:nvPr/>
        </p:nvSpPr>
        <p:spPr>
          <a:xfrm>
            <a:off x="498834" y="787352"/>
            <a:ext cx="128016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7A078AE-0BC3-48F9-87EC-2DB0CCE7E2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548640"/>
            <a:ext cx="10168128" cy="1179576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2A20DF-0829-4336-B59F-FF9D7AA9D8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115568" y="2478024"/>
            <a:ext cx="4937760" cy="369417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935D01C-CF67-4DF6-B96C-FFC9D5BF84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45936" y="2478024"/>
            <a:ext cx="4937760" cy="369417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9BBD797-6031-4F82-8726-EAB757027FF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15568" y="6356350"/>
            <a:ext cx="2743200" cy="365125"/>
          </a:xfrm>
        </p:spPr>
        <p:txBody>
          <a:bodyPr/>
          <a:lstStyle/>
          <a:p>
            <a:fld id="{02AC24A9-CCB6-4F8D-B8DB-C2F3692CFA5A}" type="datetimeFigureOut">
              <a:rPr lang="en-US" smtClean="0"/>
              <a:t>12/10/2024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6B3F71C-B897-4909-A75E-8716AD49C1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78BC14-5BB1-405F-A6F3-C07230F085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40496" y="6356350"/>
            <a:ext cx="2743200" cy="365125"/>
          </a:xfrm>
        </p:spPr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68063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6B671BDE-E45C-41A1-9B98-4A607D703855}"/>
              </a:ext>
            </a:extLst>
          </p:cNvPr>
          <p:cNvSpPr/>
          <p:nvPr/>
        </p:nvSpPr>
        <p:spPr>
          <a:xfrm>
            <a:off x="558209" y="0"/>
            <a:ext cx="11167447" cy="2018806"/>
          </a:xfrm>
          <a:prstGeom prst="rect">
            <a:avLst/>
          </a:pr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299500CE-917A-4D03-A7DF-71D8EBBC1537}"/>
              </a:ext>
            </a:extLst>
          </p:cNvPr>
          <p:cNvSpPr/>
          <p:nvPr/>
        </p:nvSpPr>
        <p:spPr>
          <a:xfrm>
            <a:off x="566928" y="0"/>
            <a:ext cx="1115568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3D0D377-28B0-417D-886B-9483AF064975}"/>
              </a:ext>
            </a:extLst>
          </p:cNvPr>
          <p:cNvSpPr/>
          <p:nvPr/>
        </p:nvSpPr>
        <p:spPr>
          <a:xfrm>
            <a:off x="498834" y="787352"/>
            <a:ext cx="128016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F8F91F8-0767-40B5-A3AA-72931FC192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548640"/>
            <a:ext cx="10168128" cy="1179576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AE0554-8BEE-4BF6-9519-51B8475D35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15568" y="2372650"/>
            <a:ext cx="4937760" cy="823912"/>
          </a:xfrm>
        </p:spPr>
        <p:txBody>
          <a:bodyPr anchor="b"/>
          <a:lstStyle>
            <a:lvl1pPr marL="0" indent="0">
              <a:buNone/>
              <a:defRPr sz="2400" b="1" cap="none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D4A358D-C930-48E0-B372-06A826B74C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115568" y="3203688"/>
            <a:ext cx="4937760" cy="296851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3B6615E-4966-4150-83B6-C47591B3638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345936" y="2372650"/>
            <a:ext cx="4937760" cy="823912"/>
          </a:xfrm>
        </p:spPr>
        <p:txBody>
          <a:bodyPr anchor="b"/>
          <a:lstStyle>
            <a:lvl1pPr marL="0" indent="0">
              <a:buNone/>
              <a:defRPr sz="2400" b="1" cap="none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D409F6B-C17B-4B4F-9F35-5068BDC4E2F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345936" y="3203687"/>
            <a:ext cx="4937760" cy="2968511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8BC356D-052B-4A9B-8B2F-6665FD325A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15568" y="6356350"/>
            <a:ext cx="2743200" cy="365125"/>
          </a:xfrm>
        </p:spPr>
        <p:txBody>
          <a:bodyPr/>
          <a:lstStyle/>
          <a:p>
            <a:fld id="{02AC24A9-CCB6-4F8D-B8DB-C2F3692CFA5A}" type="datetimeFigureOut">
              <a:rPr lang="en-US" smtClean="0"/>
              <a:t>12/10/2024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9C5E5FA-26A9-467C-93E3-8476142D1D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279E50C-1E40-4B48-871B-E392428D20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40496" y="6356350"/>
            <a:ext cx="2743200" cy="365125"/>
          </a:xfrm>
        </p:spPr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57562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8C0689C4-0DB3-408B-A956-40326B4AE4C4}"/>
              </a:ext>
            </a:extLst>
          </p:cNvPr>
          <p:cNvSpPr/>
          <p:nvPr/>
        </p:nvSpPr>
        <p:spPr>
          <a:xfrm>
            <a:off x="665853" y="1533525"/>
            <a:ext cx="10917063" cy="3790950"/>
          </a:xfrm>
          <a:prstGeom prst="rect">
            <a:avLst/>
          </a:prstGeom>
          <a:ln w="12700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2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6E1D10E-1C30-41BF-8C3B-C460C9B5597B}"/>
              </a:ext>
            </a:extLst>
          </p:cNvPr>
          <p:cNvSpPr/>
          <p:nvPr/>
        </p:nvSpPr>
        <p:spPr>
          <a:xfrm>
            <a:off x="609084" y="2971798"/>
            <a:ext cx="128016" cy="914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79454F2-0EE5-4888-AF4C-82F825E622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8992" y="1938528"/>
            <a:ext cx="10177272" cy="2990088"/>
          </a:xfrm>
        </p:spPr>
        <p:txBody>
          <a:bodyPr>
            <a:normAutofit/>
          </a:bodyPr>
          <a:lstStyle>
            <a:lvl1pPr>
              <a:defRPr sz="5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7C91241-A315-4643-91E5-CF2C25CC90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12/10/2024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2706D86-5479-487D-94C8-76093D84F3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7739411-CED6-43D4-868D-A65C4161A7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97933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AC447E0-1D4D-4EF2-B81B-4B2400EE3E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12/10/2024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9984CA0-2A78-4600-9F3D-19B09E790F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440955-B18E-49D3-AE7B-B331200E34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48446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FA417FE-CD1A-486F-A4AC-E4000A2FB18E}"/>
              </a:ext>
            </a:extLst>
          </p:cNvPr>
          <p:cNvSpPr/>
          <p:nvPr/>
        </p:nvSpPr>
        <p:spPr>
          <a:xfrm>
            <a:off x="558210" y="1162033"/>
            <a:ext cx="3740740" cy="4643344"/>
          </a:xfrm>
          <a:prstGeom prst="rect">
            <a:avLst/>
          </a:prstGeom>
          <a:ln w="12700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318F0F5-812B-472C-9408-B80F2553F5E0}"/>
              </a:ext>
            </a:extLst>
          </p:cNvPr>
          <p:cNvSpPr/>
          <p:nvPr/>
        </p:nvSpPr>
        <p:spPr>
          <a:xfrm>
            <a:off x="498834" y="1618375"/>
            <a:ext cx="146304" cy="8229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7F7751B-CD8F-4F5B-A903-1DCE5D1E83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8680" y="1709928"/>
            <a:ext cx="3099816" cy="1709928"/>
          </a:xfrm>
        </p:spPr>
        <p:txBody>
          <a:bodyPr tIns="45720" anchor="t">
            <a:normAutofit/>
          </a:bodyPr>
          <a:lstStyle>
            <a:lvl1pPr>
              <a:lnSpc>
                <a:spcPct val="100000"/>
              </a:lnSpc>
              <a:defRPr sz="3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A55C8A-A0BB-441D-976F-EB56D4382D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65192" y="1709928"/>
            <a:ext cx="6729984" cy="40965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7DE6A51-A2E5-4BFA-B571-9FDFE1BBFB4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68680" y="3429000"/>
            <a:ext cx="3099816" cy="2066544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D92778A-DD4C-4651-9C53-8B0C44CD880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68680" y="6356350"/>
            <a:ext cx="2743200" cy="365125"/>
          </a:xfrm>
        </p:spPr>
        <p:txBody>
          <a:bodyPr/>
          <a:lstStyle/>
          <a:p>
            <a:fld id="{02AC24A9-CCB6-4F8D-B8DB-C2F3692CFA5A}" type="datetimeFigureOut">
              <a:rPr lang="en-US" smtClean="0"/>
              <a:t>12/10/2024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D6C7F66-2DFA-4146-BE1A-CE2890FE45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285D185-B1B6-4D62-81BE-BE82C80ACA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38205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68B77B5-211C-456E-B79F-306CC3619347}"/>
              </a:ext>
            </a:extLst>
          </p:cNvPr>
          <p:cNvSpPr/>
          <p:nvPr/>
        </p:nvSpPr>
        <p:spPr>
          <a:xfrm>
            <a:off x="558210" y="1162033"/>
            <a:ext cx="3740740" cy="4643344"/>
          </a:xfrm>
          <a:prstGeom prst="rect">
            <a:avLst/>
          </a:prstGeom>
          <a:ln w="12700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B63C338-194D-4F23-ABEC-60A7EA96F302}"/>
              </a:ext>
            </a:extLst>
          </p:cNvPr>
          <p:cNvSpPr/>
          <p:nvPr/>
        </p:nvSpPr>
        <p:spPr>
          <a:xfrm>
            <a:off x="498834" y="1618375"/>
            <a:ext cx="146304" cy="8229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0C04DCC-0E3E-4F05-9FAC-9FA6CA4B2B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8680" y="1709928"/>
            <a:ext cx="3099816" cy="1709928"/>
          </a:xfrm>
        </p:spPr>
        <p:txBody>
          <a:bodyPr tIns="45720" anchor="t">
            <a:normAutofit/>
          </a:bodyPr>
          <a:lstStyle>
            <a:lvl1pPr>
              <a:lnSpc>
                <a:spcPct val="100000"/>
              </a:lnSpc>
              <a:defRPr sz="3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BA29649-B19F-499E-8E9A-3577EAC8F03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965192" y="1161288"/>
            <a:ext cx="6729984" cy="4645152"/>
          </a:xfrm>
        </p:spPr>
        <p:txBody>
          <a:bodyPr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BC9EF2E-A8CD-41A1-B11A-0D8842797A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68680" y="3438144"/>
            <a:ext cx="3099816" cy="20574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44257B5-0DE0-401F-9171-E8687A97DBA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68680" y="6356350"/>
            <a:ext cx="2743200" cy="365125"/>
          </a:xfrm>
        </p:spPr>
        <p:txBody>
          <a:bodyPr/>
          <a:lstStyle/>
          <a:p>
            <a:fld id="{02AC24A9-CCB6-4F8D-B8DB-C2F3692CFA5A}" type="datetimeFigureOut">
              <a:rPr lang="en-US" smtClean="0"/>
              <a:t>12/10/2024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88CD9AD-D667-4FD4-AA34-428AA0BCD0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770FB6-F273-4BA6-8B97-9835AC5378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96510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B325BDE-35A4-4AAD-960B-C1415864AD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459C78-0CC4-4552-93DD-49B4194D00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744A3C-9C54-46A6-B3EF-5B36362423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AC24A9-CCB6-4F8D-B8DB-C2F3692CFA5A}" type="datetimeFigureOut">
              <a:rPr lang="en-US" smtClean="0"/>
              <a:t>12/10/2024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D5A696-7B4B-4181-A961-7D66556D507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038CB5-8F4A-401D-A3A9-B27DC15B7A8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813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2" r:id="rId6"/>
    <p:sldLayoutId id="2147483708" r:id="rId7"/>
    <p:sldLayoutId id="2147483709" r:id="rId8"/>
    <p:sldLayoutId id="2147483710" r:id="rId9"/>
    <p:sldLayoutId id="2147483711" r:id="rId10"/>
    <p:sldLayoutId id="214748371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p3"/><Relationship Id="rId2" Type="http://schemas.microsoft.com/office/2007/relationships/media" Target="../media/media1.mp3"/><Relationship Id="rId1" Type="http://schemas.openxmlformats.org/officeDocument/2006/relationships/tags" Target="../tags/tag1.xml"/><Relationship Id="rId6" Type="http://schemas.openxmlformats.org/officeDocument/2006/relationships/image" Target="../media/image2.png"/><Relationship Id="rId5" Type="http://schemas.openxmlformats.org/officeDocument/2006/relationships/image" Target="../media/image1.jpeg"/><Relationship Id="rId4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4">
            <a:extLst>
              <a:ext uri="{FF2B5EF4-FFF2-40B4-BE49-F238E27FC236}">
                <a16:creationId xmlns:a16="http://schemas.microsoft.com/office/drawing/2014/main" id="{7E8C5D14-1FE5-4E78-901B-86EB53F6B5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1997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!!Rectangle">
            <a:extLst>
              <a:ext uri="{FF2B5EF4-FFF2-40B4-BE49-F238E27FC236}">
                <a16:creationId xmlns:a16="http://schemas.microsoft.com/office/drawing/2014/main" id="{1EFD404E-14B6-4461-B0DA-EA0E08E999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 descr="Christmas woodcraft">
            <a:extLst>
              <a:ext uri="{FF2B5EF4-FFF2-40B4-BE49-F238E27FC236}">
                <a16:creationId xmlns:a16="http://schemas.microsoft.com/office/drawing/2014/main" id="{CC816A2F-B9D9-7AAB-954E-163D0D41F636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60000"/>
          </a:blip>
          <a:srcRect t="10312" b="5419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38200" y="723013"/>
            <a:ext cx="10515600" cy="3094068"/>
          </a:xfrm>
        </p:spPr>
        <p:txBody>
          <a:bodyPr>
            <a:normAutofit/>
          </a:bodyPr>
          <a:lstStyle/>
          <a:p>
            <a:pPr algn="ctr"/>
            <a:r>
              <a:rPr lang="en-US">
                <a:solidFill>
                  <a:srgbClr val="FFFFFF"/>
                </a:solidFill>
              </a:rPr>
              <a:t>Christmas Jubilation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0F022291-A82B-4D23-A1E0-5F9BD68466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041136" y="4650963"/>
            <a:ext cx="109728" cy="7315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9" name="09 Christmas Jubilation">
            <a:hlinkClick r:id="" action="ppaction://media"/>
            <a:extLst>
              <a:ext uri="{FF2B5EF4-FFF2-40B4-BE49-F238E27FC236}">
                <a16:creationId xmlns:a16="http://schemas.microsoft.com/office/drawing/2014/main" id="{C3C40844-E875-0675-4536-EE63CB81643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98572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117"/>
    </mc:Choice>
    <mc:Fallback>
      <p:transition spd="slow" advTm="141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99" objId="29"/>
      </p14:showEvt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F94AA2BD-2E3F-4B1D-8127-5744B81153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BD02261-2DC8-4AA8-9E16-7751AE8924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49223" y="387939"/>
            <a:ext cx="73152" cy="5486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D752CF2-2291-40B5-B462-C17B174C10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11480" y="2286000"/>
            <a:ext cx="4389120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 descr="Close-up of holiday decorations, including baubles, pinecones, and pine needles">
            <a:extLst>
              <a:ext uri="{FF2B5EF4-FFF2-40B4-BE49-F238E27FC236}">
                <a16:creationId xmlns:a16="http://schemas.microsoft.com/office/drawing/2014/main" id="{3B7AB3EC-6B4C-F4C3-CBC1-CBBC05D01C4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2688" r="10308" b="-1"/>
          <a:stretch/>
        </p:blipFill>
        <p:spPr>
          <a:xfrm>
            <a:off x="5308052" y="10"/>
            <a:ext cx="6883948" cy="6857990"/>
          </a:xfrm>
          <a:custGeom>
            <a:avLst/>
            <a:gdLst/>
            <a:ahLst/>
            <a:cxnLst/>
            <a:rect l="l" t="t" r="r" b="b"/>
            <a:pathLst>
              <a:path w="6883948" h="6858000">
                <a:moveTo>
                  <a:pt x="365648" y="0"/>
                </a:moveTo>
                <a:lnTo>
                  <a:pt x="6883948" y="0"/>
                </a:lnTo>
                <a:lnTo>
                  <a:pt x="6883948" y="6858000"/>
                </a:lnTo>
                <a:lnTo>
                  <a:pt x="365648" y="6858000"/>
                </a:lnTo>
                <a:lnTo>
                  <a:pt x="360213" y="6835050"/>
                </a:lnTo>
                <a:cubicBezTo>
                  <a:pt x="128263" y="5788167"/>
                  <a:pt x="0" y="4637179"/>
                  <a:pt x="0" y="3429001"/>
                </a:cubicBezTo>
                <a:cubicBezTo>
                  <a:pt x="0" y="2220824"/>
                  <a:pt x="128263" y="1069835"/>
                  <a:pt x="360213" y="22952"/>
                </a:cubicBezTo>
                <a:close/>
              </a:path>
            </a:pathLst>
          </a:custGeom>
          <a:effectLst>
            <a:outerShdw blurRad="50800" dist="38100" dir="10800000" algn="r" rotWithShape="0">
              <a:schemeClr val="bg1">
                <a:lumMod val="85000"/>
                <a:alpha val="30000"/>
              </a:schemeClr>
            </a:outerShdw>
          </a:effec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8E8AA5-B76F-096C-3655-2E795ABE77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4597" y="693689"/>
            <a:ext cx="6717612" cy="3584448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buNone/>
            </a:pPr>
            <a:r>
              <a:rPr lang="en-US" sz="3600" dirty="0">
                <a:ea typeface="+mn-lt"/>
                <a:cs typeface="+mn-lt"/>
              </a:rPr>
              <a:t>Christmas Jubilation! </a:t>
            </a:r>
          </a:p>
          <a:p>
            <a:pPr marL="0" indent="0">
              <a:buNone/>
            </a:pPr>
            <a:endParaRPr lang="en-US" sz="3600" dirty="0">
              <a:ea typeface="+mn-lt"/>
              <a:cs typeface="+mn-lt"/>
            </a:endParaRPr>
          </a:p>
          <a:p>
            <a:pPr marL="0" indent="0">
              <a:buNone/>
            </a:pPr>
            <a:r>
              <a:rPr lang="en-US" sz="3600" dirty="0">
                <a:ea typeface="+mn-lt"/>
                <a:cs typeface="+mn-lt"/>
              </a:rPr>
              <a:t>Shine, shine the light of glory. </a:t>
            </a:r>
          </a:p>
          <a:p>
            <a:pPr marL="0" indent="0">
              <a:buNone/>
            </a:pPr>
            <a:endParaRPr lang="en-US" sz="3600" dirty="0">
              <a:ea typeface="+mn-lt"/>
              <a:cs typeface="+mn-lt"/>
            </a:endParaRPr>
          </a:p>
          <a:p>
            <a:pPr marL="0" indent="0">
              <a:buNone/>
            </a:pPr>
            <a:r>
              <a:rPr lang="en-US" sz="3600" dirty="0">
                <a:ea typeface="+mn-lt"/>
                <a:cs typeface="+mn-lt"/>
              </a:rPr>
              <a:t>It’s a celebration. </a:t>
            </a:r>
          </a:p>
          <a:p>
            <a:pPr marL="0" indent="0">
              <a:buNone/>
            </a:pPr>
            <a:endParaRPr lang="en-US" sz="3600" dirty="0">
              <a:ea typeface="+mn-lt"/>
              <a:cs typeface="+mn-lt"/>
            </a:endParaRPr>
          </a:p>
          <a:p>
            <a:pPr marL="0" indent="0">
              <a:buNone/>
            </a:pPr>
            <a:r>
              <a:rPr lang="en-US" sz="3600" dirty="0">
                <a:ea typeface="+mn-lt"/>
                <a:cs typeface="+mn-lt"/>
              </a:rPr>
              <a:t>Ev’rybody sing. (repeat)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41002152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9934"/>
    </mc:Choice>
    <mc:Fallback>
      <p:transition spd="slow" advTm="19934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2D6FBB9D-1CAA-4D05-AB33-BABDFE17B8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8209" y="0"/>
            <a:ext cx="11167447" cy="2018806"/>
          </a:xfrm>
          <a:prstGeom prst="rect">
            <a:avLst/>
          </a:pr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04727B71-B4B6-4823-80A1-68C40B4751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6928" y="0"/>
            <a:ext cx="1115568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9A6DB05-9FB5-4B07-8675-74C23D4FD8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8834" y="787352"/>
            <a:ext cx="128016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F94AA2BD-2E3F-4B1D-8127-5744B81153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BD02261-2DC8-4AA8-9E16-7751AE8924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49223" y="387939"/>
            <a:ext cx="73152" cy="5486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D752CF2-2291-40B5-B462-C17B174C10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11480" y="2286000"/>
            <a:ext cx="4389120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375E179-BE18-D8DD-DB56-B4053779F111}"/>
              </a:ext>
            </a:extLst>
          </p:cNvPr>
          <p:cNvSpPr txBox="1"/>
          <p:nvPr/>
        </p:nvSpPr>
        <p:spPr>
          <a:xfrm>
            <a:off x="299421" y="223042"/>
            <a:ext cx="4498848" cy="3584448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10000"/>
              </a:lnSpc>
              <a:spcAft>
                <a:spcPts val="600"/>
              </a:spcAft>
            </a:pPr>
            <a:r>
              <a:rPr lang="en-US" sz="3600" dirty="0"/>
              <a:t>With the angels,</a:t>
            </a:r>
          </a:p>
          <a:p>
            <a:pPr indent="-228600">
              <a:lnSpc>
                <a:spcPct val="11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3600" dirty="0"/>
          </a:p>
          <a:p>
            <a:pPr>
              <a:lnSpc>
                <a:spcPct val="110000"/>
              </a:lnSpc>
              <a:spcAft>
                <a:spcPts val="600"/>
              </a:spcAft>
            </a:pPr>
            <a:r>
              <a:rPr lang="en-US" sz="3600" dirty="0"/>
              <a:t>Shout it from the mountains. </a:t>
            </a:r>
          </a:p>
          <a:p>
            <a:pPr indent="-228600">
              <a:lnSpc>
                <a:spcPct val="11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3600" dirty="0"/>
          </a:p>
          <a:p>
            <a:pPr>
              <a:lnSpc>
                <a:spcPct val="110000"/>
              </a:lnSpc>
              <a:spcAft>
                <a:spcPts val="600"/>
              </a:spcAft>
            </a:pPr>
            <a:r>
              <a:rPr lang="en-US" sz="3600" dirty="0"/>
              <a:t>Alleluia, </a:t>
            </a:r>
          </a:p>
          <a:p>
            <a:pPr indent="-228600">
              <a:lnSpc>
                <a:spcPct val="11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3600" dirty="0"/>
          </a:p>
          <a:p>
            <a:pPr>
              <a:lnSpc>
                <a:spcPct val="110000"/>
              </a:lnSpc>
              <a:spcAft>
                <a:spcPts val="600"/>
              </a:spcAft>
            </a:pPr>
            <a:r>
              <a:rPr lang="en-US" sz="3600" dirty="0"/>
              <a:t>Make a joyful sound!</a:t>
            </a:r>
          </a:p>
        </p:txBody>
      </p:sp>
      <p:pic>
        <p:nvPicPr>
          <p:cNvPr id="3" name="Picture 2" descr="Snow angel pattern">
            <a:extLst>
              <a:ext uri="{FF2B5EF4-FFF2-40B4-BE49-F238E27FC236}">
                <a16:creationId xmlns:a16="http://schemas.microsoft.com/office/drawing/2014/main" id="{F0DFB18D-2AAD-12CD-57E5-BC1C4C954C7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5493" r="7503" b="-1"/>
          <a:stretch/>
        </p:blipFill>
        <p:spPr>
          <a:xfrm>
            <a:off x="5308052" y="10"/>
            <a:ext cx="6883948" cy="6857990"/>
          </a:xfrm>
          <a:custGeom>
            <a:avLst/>
            <a:gdLst/>
            <a:ahLst/>
            <a:cxnLst/>
            <a:rect l="l" t="t" r="r" b="b"/>
            <a:pathLst>
              <a:path w="6883948" h="6858000">
                <a:moveTo>
                  <a:pt x="365648" y="0"/>
                </a:moveTo>
                <a:lnTo>
                  <a:pt x="6883948" y="0"/>
                </a:lnTo>
                <a:lnTo>
                  <a:pt x="6883948" y="6858000"/>
                </a:lnTo>
                <a:lnTo>
                  <a:pt x="365648" y="6858000"/>
                </a:lnTo>
                <a:lnTo>
                  <a:pt x="360213" y="6835050"/>
                </a:lnTo>
                <a:cubicBezTo>
                  <a:pt x="128263" y="5788167"/>
                  <a:pt x="0" y="4637179"/>
                  <a:pt x="0" y="3429001"/>
                </a:cubicBezTo>
                <a:cubicBezTo>
                  <a:pt x="0" y="2220824"/>
                  <a:pt x="128263" y="1069835"/>
                  <a:pt x="360213" y="22952"/>
                </a:cubicBezTo>
                <a:close/>
              </a:path>
            </a:pathLst>
          </a:custGeom>
          <a:effectLst>
            <a:outerShdw blurRad="50800" dist="38100" dir="10800000" algn="r" rotWithShape="0">
              <a:schemeClr val="bg1">
                <a:lumMod val="85000"/>
                <a:alpha val="30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8449776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278"/>
    </mc:Choice>
    <mc:Fallback>
      <p:transition spd="slow" advTm="9278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8D06CE56-3881-4ADA-8CEF-D18B02C242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57544" y="346791"/>
            <a:ext cx="146304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9F3C543-62EC-4433-9C93-A2CD8764E9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578652" y="4501201"/>
            <a:ext cx="11034696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55666830-9A19-4E01-8505-D6C7F9AC56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Rainbow reflection at the sky">
            <a:extLst>
              <a:ext uri="{FF2B5EF4-FFF2-40B4-BE49-F238E27FC236}">
                <a16:creationId xmlns:a16="http://schemas.microsoft.com/office/drawing/2014/main" id="{8D61B6EA-7D0F-349D-B4E0-8D2B2B7D274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1956" r="9381" b="-1"/>
          <a:stretch/>
        </p:blipFill>
        <p:spPr>
          <a:xfrm>
            <a:off x="4110127" y="10"/>
            <a:ext cx="8081873" cy="6857990"/>
          </a:xfrm>
          <a:custGeom>
            <a:avLst/>
            <a:gdLst/>
            <a:ahLst/>
            <a:cxnLst/>
            <a:rect l="l" t="t" r="r" b="b"/>
            <a:pathLst>
              <a:path w="8081873" h="6858000">
                <a:moveTo>
                  <a:pt x="0" y="0"/>
                </a:moveTo>
                <a:lnTo>
                  <a:pt x="8081873" y="0"/>
                </a:lnTo>
                <a:lnTo>
                  <a:pt x="8081873" y="6858000"/>
                </a:lnTo>
                <a:lnTo>
                  <a:pt x="0" y="6858000"/>
                </a:lnTo>
                <a:lnTo>
                  <a:pt x="68897" y="6734633"/>
                </a:lnTo>
                <a:cubicBezTo>
                  <a:pt x="558802" y="5812845"/>
                  <a:pt x="848920" y="4668597"/>
                  <a:pt x="848920" y="3429000"/>
                </a:cubicBezTo>
                <a:cubicBezTo>
                  <a:pt x="848920" y="2189404"/>
                  <a:pt x="558802" y="1045156"/>
                  <a:pt x="68897" y="123368"/>
                </a:cubicBezTo>
                <a:close/>
              </a:path>
            </a:pathLst>
          </a:custGeom>
        </p:spPr>
      </p:pic>
      <p:sp useBgFill="1">
        <p:nvSpPr>
          <p:cNvPr id="14" name="Freeform: Shape 13">
            <a:extLst>
              <a:ext uri="{FF2B5EF4-FFF2-40B4-BE49-F238E27FC236}">
                <a16:creationId xmlns:a16="http://schemas.microsoft.com/office/drawing/2014/main" id="{AE9FC877-7FB6-4D22-9988-35420644E2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959047" cy="6858000"/>
          </a:xfrm>
          <a:custGeom>
            <a:avLst/>
            <a:gdLst>
              <a:gd name="connsiteX0" fmla="*/ 0 w 4959047"/>
              <a:gd name="connsiteY0" fmla="*/ 0 h 6858000"/>
              <a:gd name="connsiteX1" fmla="*/ 4110127 w 4959047"/>
              <a:gd name="connsiteY1" fmla="*/ 0 h 6858000"/>
              <a:gd name="connsiteX2" fmla="*/ 4179024 w 4959047"/>
              <a:gd name="connsiteY2" fmla="*/ 123368 h 6858000"/>
              <a:gd name="connsiteX3" fmla="*/ 4959047 w 4959047"/>
              <a:gd name="connsiteY3" fmla="*/ 3429000 h 6858000"/>
              <a:gd name="connsiteX4" fmla="*/ 4179024 w 4959047"/>
              <a:gd name="connsiteY4" fmla="*/ 6734633 h 6858000"/>
              <a:gd name="connsiteX5" fmla="*/ 4110127 w 4959047"/>
              <a:gd name="connsiteY5" fmla="*/ 6858000 h 6858000"/>
              <a:gd name="connsiteX6" fmla="*/ 0 w 495904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59047" h="6858000">
                <a:moveTo>
                  <a:pt x="0" y="0"/>
                </a:moveTo>
                <a:lnTo>
                  <a:pt x="4110127" y="0"/>
                </a:lnTo>
                <a:lnTo>
                  <a:pt x="4179024" y="123368"/>
                </a:lnTo>
                <a:cubicBezTo>
                  <a:pt x="4668929" y="1045156"/>
                  <a:pt x="4959047" y="2189404"/>
                  <a:pt x="4959047" y="3429000"/>
                </a:cubicBezTo>
                <a:cubicBezTo>
                  <a:pt x="4959047" y="4668597"/>
                  <a:pt x="4668929" y="5812845"/>
                  <a:pt x="4179024" y="6734633"/>
                </a:cubicBezTo>
                <a:lnTo>
                  <a:pt x="4110127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6" name="Freeform: Shape 15">
            <a:extLst>
              <a:ext uri="{FF2B5EF4-FFF2-40B4-BE49-F238E27FC236}">
                <a16:creationId xmlns:a16="http://schemas.microsoft.com/office/drawing/2014/main" id="{E41809D1-F12E-46BB-B804-5F209D325E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948887" cy="6858000"/>
          </a:xfrm>
          <a:custGeom>
            <a:avLst/>
            <a:gdLst>
              <a:gd name="connsiteX0" fmla="*/ 0 w 4948887"/>
              <a:gd name="connsiteY0" fmla="*/ 0 h 6858000"/>
              <a:gd name="connsiteX1" fmla="*/ 4099967 w 4948887"/>
              <a:gd name="connsiteY1" fmla="*/ 0 h 6858000"/>
              <a:gd name="connsiteX2" fmla="*/ 4168864 w 4948887"/>
              <a:gd name="connsiteY2" fmla="*/ 123368 h 6858000"/>
              <a:gd name="connsiteX3" fmla="*/ 4948887 w 4948887"/>
              <a:gd name="connsiteY3" fmla="*/ 3429000 h 6858000"/>
              <a:gd name="connsiteX4" fmla="*/ 4168864 w 4948887"/>
              <a:gd name="connsiteY4" fmla="*/ 6734633 h 6858000"/>
              <a:gd name="connsiteX5" fmla="*/ 4099967 w 4948887"/>
              <a:gd name="connsiteY5" fmla="*/ 6858000 h 6858000"/>
              <a:gd name="connsiteX6" fmla="*/ 0 w 494888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48887" h="6858000">
                <a:moveTo>
                  <a:pt x="0" y="0"/>
                </a:moveTo>
                <a:lnTo>
                  <a:pt x="4099967" y="0"/>
                </a:lnTo>
                <a:lnTo>
                  <a:pt x="4168864" y="123368"/>
                </a:lnTo>
                <a:cubicBezTo>
                  <a:pt x="4658769" y="1045156"/>
                  <a:pt x="4948887" y="2189404"/>
                  <a:pt x="4948887" y="3429000"/>
                </a:cubicBezTo>
                <a:cubicBezTo>
                  <a:pt x="4948887" y="4668597"/>
                  <a:pt x="4658769" y="5812845"/>
                  <a:pt x="4168864" y="6734633"/>
                </a:cubicBezTo>
                <a:lnTo>
                  <a:pt x="4099967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6AAF1A2-65AD-5F26-162E-7DDE8E8F32A9}"/>
              </a:ext>
            </a:extLst>
          </p:cNvPr>
          <p:cNvSpPr txBox="1"/>
          <p:nvPr/>
        </p:nvSpPr>
        <p:spPr>
          <a:xfrm>
            <a:off x="206760" y="334532"/>
            <a:ext cx="6025225" cy="4844371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b" anchorCtr="0" forceAA="0" compatLnSpc="1">
            <a:prstTxWarp prst="textNoShape">
              <a:avLst/>
            </a:prstTxWarp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dirty="0">
                <a:latin typeface="+mj-lt"/>
                <a:ea typeface="+mj-ea"/>
                <a:cs typeface="+mj-cs"/>
              </a:rPr>
              <a:t>Raise your voices. </a:t>
            </a:r>
            <a:endParaRPr lang="en-US" sz="3600" dirty="0"/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3600" dirty="0">
              <a:latin typeface="+mj-lt"/>
              <a:ea typeface="+mj-ea"/>
              <a:cs typeface="+mj-cs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dirty="0">
                <a:latin typeface="+mj-lt"/>
                <a:ea typeface="+mj-ea"/>
                <a:cs typeface="+mj-cs"/>
              </a:rPr>
              <a:t>Fill the sky with singing. 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3600" dirty="0">
              <a:latin typeface="+mj-lt"/>
              <a:ea typeface="+mj-ea"/>
              <a:cs typeface="+mj-cs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dirty="0">
                <a:latin typeface="+mj-lt"/>
                <a:ea typeface="+mj-ea"/>
                <a:cs typeface="+mj-cs"/>
              </a:rPr>
              <a:t>Alleluia,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3600" dirty="0">
              <a:latin typeface="+mj-lt"/>
              <a:ea typeface="+mj-ea"/>
              <a:cs typeface="+mj-cs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dirty="0">
                <a:latin typeface="+mj-lt"/>
                <a:ea typeface="+mj-ea"/>
                <a:cs typeface="+mj-cs"/>
              </a:rPr>
              <a:t>Make a joyful sound! </a:t>
            </a:r>
            <a:endParaRPr lang="en-US" sz="3600">
              <a:ea typeface="+mj-ea"/>
              <a:cs typeface="+mj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4023360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42072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376"/>
    </mc:Choice>
    <mc:Fallback>
      <p:transition spd="slow" advTm="12376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F94AA2BD-2E3F-4B1D-8127-5744B81153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BD02261-2DC8-4AA8-9E16-7751AE8924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49223" y="387939"/>
            <a:ext cx="73152" cy="5486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D752CF2-2291-40B5-B462-C17B174C10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11480" y="2286000"/>
            <a:ext cx="4389120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 descr="Close-up of holiday decorations, including baubles, pinecones, and pine needles">
            <a:extLst>
              <a:ext uri="{FF2B5EF4-FFF2-40B4-BE49-F238E27FC236}">
                <a16:creationId xmlns:a16="http://schemas.microsoft.com/office/drawing/2014/main" id="{3B7AB3EC-6B4C-F4C3-CBC1-CBBC05D01C4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2688" r="10308" b="-1"/>
          <a:stretch/>
        </p:blipFill>
        <p:spPr>
          <a:xfrm>
            <a:off x="5308052" y="10"/>
            <a:ext cx="6883948" cy="6857990"/>
          </a:xfrm>
          <a:custGeom>
            <a:avLst/>
            <a:gdLst/>
            <a:ahLst/>
            <a:cxnLst/>
            <a:rect l="l" t="t" r="r" b="b"/>
            <a:pathLst>
              <a:path w="6883948" h="6858000">
                <a:moveTo>
                  <a:pt x="365648" y="0"/>
                </a:moveTo>
                <a:lnTo>
                  <a:pt x="6883948" y="0"/>
                </a:lnTo>
                <a:lnTo>
                  <a:pt x="6883948" y="6858000"/>
                </a:lnTo>
                <a:lnTo>
                  <a:pt x="365648" y="6858000"/>
                </a:lnTo>
                <a:lnTo>
                  <a:pt x="360213" y="6835050"/>
                </a:lnTo>
                <a:cubicBezTo>
                  <a:pt x="128263" y="5788167"/>
                  <a:pt x="0" y="4637179"/>
                  <a:pt x="0" y="3429001"/>
                </a:cubicBezTo>
                <a:cubicBezTo>
                  <a:pt x="0" y="2220824"/>
                  <a:pt x="128263" y="1069835"/>
                  <a:pt x="360213" y="22952"/>
                </a:cubicBezTo>
                <a:close/>
              </a:path>
            </a:pathLst>
          </a:custGeom>
          <a:effectLst>
            <a:outerShdw blurRad="50800" dist="38100" dir="10800000" algn="r" rotWithShape="0">
              <a:schemeClr val="bg1">
                <a:lumMod val="85000"/>
                <a:alpha val="30000"/>
              </a:schemeClr>
            </a:outerShdw>
          </a:effec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8E8AA5-B76F-096C-3655-2E795ABE77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4597" y="693689"/>
            <a:ext cx="6717612" cy="3584448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buNone/>
            </a:pPr>
            <a:r>
              <a:rPr lang="en-US" sz="3600" dirty="0">
                <a:ea typeface="+mn-lt"/>
                <a:cs typeface="+mn-lt"/>
              </a:rPr>
              <a:t>Christmas Jubilation! </a:t>
            </a:r>
          </a:p>
          <a:p>
            <a:pPr marL="0" indent="0">
              <a:buNone/>
            </a:pPr>
            <a:endParaRPr lang="en-US" sz="3600" dirty="0">
              <a:ea typeface="+mn-lt"/>
              <a:cs typeface="+mn-lt"/>
            </a:endParaRPr>
          </a:p>
          <a:p>
            <a:pPr marL="0" indent="0">
              <a:buNone/>
            </a:pPr>
            <a:r>
              <a:rPr lang="en-US" sz="3600" dirty="0">
                <a:ea typeface="+mn-lt"/>
                <a:cs typeface="+mn-lt"/>
              </a:rPr>
              <a:t>Shine, shine the light of glory. </a:t>
            </a:r>
          </a:p>
          <a:p>
            <a:pPr marL="0" indent="0">
              <a:buNone/>
            </a:pPr>
            <a:endParaRPr lang="en-US" sz="3600" dirty="0">
              <a:ea typeface="+mn-lt"/>
              <a:cs typeface="+mn-lt"/>
            </a:endParaRPr>
          </a:p>
          <a:p>
            <a:pPr marL="0" indent="0">
              <a:buNone/>
            </a:pPr>
            <a:r>
              <a:rPr lang="en-US" sz="3600" dirty="0">
                <a:ea typeface="+mn-lt"/>
                <a:cs typeface="+mn-lt"/>
              </a:rPr>
              <a:t>It’s a celebration. </a:t>
            </a:r>
          </a:p>
          <a:p>
            <a:pPr marL="0" indent="0">
              <a:buNone/>
            </a:pPr>
            <a:endParaRPr lang="en-US" sz="3600" dirty="0">
              <a:ea typeface="+mn-lt"/>
              <a:cs typeface="+mn-lt"/>
            </a:endParaRPr>
          </a:p>
          <a:p>
            <a:pPr marL="0" indent="0">
              <a:buNone/>
            </a:pPr>
            <a:r>
              <a:rPr lang="en-US" sz="3600" dirty="0">
                <a:ea typeface="+mn-lt"/>
                <a:cs typeface="+mn-lt"/>
              </a:rPr>
              <a:t>Ev’rybody sing. (repeat)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9113007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435"/>
    </mc:Choice>
    <mc:Fallback>
      <p:transition spd="slow" advTm="20435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2D6FBB9D-1CAA-4D05-AB33-BABDFE17B8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8209" y="0"/>
            <a:ext cx="11167447" cy="2018806"/>
          </a:xfrm>
          <a:prstGeom prst="rect">
            <a:avLst/>
          </a:pr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04727B71-B4B6-4823-80A1-68C40B4751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6928" y="0"/>
            <a:ext cx="1115568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9A6DB05-9FB5-4B07-8675-74C23D4FD8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8834" y="787352"/>
            <a:ext cx="128016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F94AA2BD-2E3F-4B1D-8127-5744B81153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BD02261-2DC8-4AA8-9E16-7751AE8924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49223" y="387939"/>
            <a:ext cx="73152" cy="5486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D752CF2-2291-40B5-B462-C17B174C10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11480" y="2286000"/>
            <a:ext cx="4389120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F62DE60-0809-C87B-3673-A7AD02219702}"/>
              </a:ext>
            </a:extLst>
          </p:cNvPr>
          <p:cNvSpPr txBox="1"/>
          <p:nvPr/>
        </p:nvSpPr>
        <p:spPr>
          <a:xfrm>
            <a:off x="299420" y="1007454"/>
            <a:ext cx="5843553" cy="6016124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spcAft>
                <a:spcPts val="600"/>
              </a:spcAft>
            </a:pPr>
            <a:r>
              <a:rPr lang="en-US" sz="3600" b="1" i="1" dirty="0"/>
              <a:t>Solo</a:t>
            </a:r>
            <a:r>
              <a:rPr lang="en-US" sz="3600" i="1" dirty="0"/>
              <a:t>: Ev'rybody</a:t>
            </a:r>
          </a:p>
          <a:p>
            <a:pPr>
              <a:spcAft>
                <a:spcPts val="600"/>
              </a:spcAft>
            </a:pPr>
            <a:r>
              <a:rPr lang="en-US" sz="3600" b="1" dirty="0"/>
              <a:t>All:</a:t>
            </a:r>
            <a:r>
              <a:rPr lang="en-US" sz="3600" dirty="0"/>
              <a:t> Sing</a:t>
            </a:r>
          </a:p>
          <a:p>
            <a:pPr>
              <a:spcAft>
                <a:spcPts val="600"/>
              </a:spcAft>
            </a:pPr>
            <a:r>
              <a:rPr lang="en-US" sz="3600" b="1" i="1" dirty="0"/>
              <a:t>Solo: </a:t>
            </a:r>
            <a:r>
              <a:rPr lang="en-US" sz="3600" i="1" dirty="0"/>
              <a:t>From the mountains</a:t>
            </a:r>
            <a:endParaRPr lang="en-US" sz="3600" b="1" dirty="0"/>
          </a:p>
          <a:p>
            <a:pPr>
              <a:spcAft>
                <a:spcPts val="600"/>
              </a:spcAft>
            </a:pPr>
            <a:r>
              <a:rPr lang="en-US" sz="3600" b="1" dirty="0"/>
              <a:t>All:</a:t>
            </a:r>
            <a:r>
              <a:rPr lang="en-US" sz="3600" dirty="0"/>
              <a:t> Sing</a:t>
            </a:r>
          </a:p>
          <a:p>
            <a:pPr>
              <a:spcAft>
                <a:spcPts val="600"/>
              </a:spcAft>
            </a:pPr>
            <a:r>
              <a:rPr lang="en-US" sz="3600" b="1" i="1" dirty="0"/>
              <a:t>Solo:</a:t>
            </a:r>
            <a:r>
              <a:rPr lang="en-US" sz="3600" i="1" dirty="0"/>
              <a:t> To the valley</a:t>
            </a:r>
            <a:endParaRPr lang="en-US" sz="3600" dirty="0"/>
          </a:p>
          <a:p>
            <a:pPr>
              <a:spcAft>
                <a:spcPts val="600"/>
              </a:spcAft>
            </a:pPr>
            <a:r>
              <a:rPr lang="en-US" sz="3600" b="1" dirty="0"/>
              <a:t>All</a:t>
            </a:r>
            <a:r>
              <a:rPr lang="en-US" sz="3600" dirty="0"/>
              <a:t>: Sing</a:t>
            </a:r>
            <a:endParaRPr lang="en-US" sz="3600" b="1" dirty="0"/>
          </a:p>
          <a:p>
            <a:pPr indent="-22860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400"/>
          </a:p>
          <a:p>
            <a:pPr indent="-22860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400"/>
          </a:p>
        </p:txBody>
      </p:sp>
      <p:pic>
        <p:nvPicPr>
          <p:cNvPr id="3" name="Picture 2" descr="Pastel sunrise colours over snowy mountains">
            <a:extLst>
              <a:ext uri="{FF2B5EF4-FFF2-40B4-BE49-F238E27FC236}">
                <a16:creationId xmlns:a16="http://schemas.microsoft.com/office/drawing/2014/main" id="{75F95D79-D7E2-3A2B-7152-98553FDF60C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697" r="28299" b="-1"/>
          <a:stretch/>
        </p:blipFill>
        <p:spPr>
          <a:xfrm>
            <a:off x="5823522" y="10"/>
            <a:ext cx="6368478" cy="6857990"/>
          </a:xfrm>
          <a:custGeom>
            <a:avLst/>
            <a:gdLst/>
            <a:ahLst/>
            <a:cxnLst/>
            <a:rect l="l" t="t" r="r" b="b"/>
            <a:pathLst>
              <a:path w="6883948" h="6858000">
                <a:moveTo>
                  <a:pt x="365648" y="0"/>
                </a:moveTo>
                <a:lnTo>
                  <a:pt x="6883948" y="0"/>
                </a:lnTo>
                <a:lnTo>
                  <a:pt x="6883948" y="6858000"/>
                </a:lnTo>
                <a:lnTo>
                  <a:pt x="365648" y="6858000"/>
                </a:lnTo>
                <a:lnTo>
                  <a:pt x="360213" y="6835050"/>
                </a:lnTo>
                <a:cubicBezTo>
                  <a:pt x="128263" y="5788167"/>
                  <a:pt x="0" y="4637179"/>
                  <a:pt x="0" y="3429001"/>
                </a:cubicBezTo>
                <a:cubicBezTo>
                  <a:pt x="0" y="2220824"/>
                  <a:pt x="128263" y="1069835"/>
                  <a:pt x="360213" y="22952"/>
                </a:cubicBezTo>
                <a:close/>
              </a:path>
            </a:pathLst>
          </a:custGeom>
          <a:effectLst>
            <a:outerShdw blurRad="50800" dist="38100" dir="10800000" algn="r" rotWithShape="0">
              <a:schemeClr val="bg1">
                <a:lumMod val="85000"/>
                <a:alpha val="30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634335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858"/>
    </mc:Choice>
    <mc:Fallback>
      <p:transition spd="slow" advTm="8858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F94AA2BD-2E3F-4B1D-8127-5744B81153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BD02261-2DC8-4AA8-9E16-7751AE8924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49223" y="387939"/>
            <a:ext cx="73152" cy="5486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D752CF2-2291-40B5-B462-C17B174C10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11480" y="2286000"/>
            <a:ext cx="4389120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 descr="Close-up of holiday decorations, including baubles, pinecones, and pine needles">
            <a:extLst>
              <a:ext uri="{FF2B5EF4-FFF2-40B4-BE49-F238E27FC236}">
                <a16:creationId xmlns:a16="http://schemas.microsoft.com/office/drawing/2014/main" id="{3B7AB3EC-6B4C-F4C3-CBC1-CBBC05D01C4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2688" r="10308" b="-1"/>
          <a:stretch/>
        </p:blipFill>
        <p:spPr>
          <a:xfrm>
            <a:off x="5308052" y="10"/>
            <a:ext cx="6883948" cy="6857990"/>
          </a:xfrm>
          <a:custGeom>
            <a:avLst/>
            <a:gdLst/>
            <a:ahLst/>
            <a:cxnLst/>
            <a:rect l="l" t="t" r="r" b="b"/>
            <a:pathLst>
              <a:path w="6883948" h="6858000">
                <a:moveTo>
                  <a:pt x="365648" y="0"/>
                </a:moveTo>
                <a:lnTo>
                  <a:pt x="6883948" y="0"/>
                </a:lnTo>
                <a:lnTo>
                  <a:pt x="6883948" y="6858000"/>
                </a:lnTo>
                <a:lnTo>
                  <a:pt x="365648" y="6858000"/>
                </a:lnTo>
                <a:lnTo>
                  <a:pt x="360213" y="6835050"/>
                </a:lnTo>
                <a:cubicBezTo>
                  <a:pt x="128263" y="5788167"/>
                  <a:pt x="0" y="4637179"/>
                  <a:pt x="0" y="3429001"/>
                </a:cubicBezTo>
                <a:cubicBezTo>
                  <a:pt x="0" y="2220824"/>
                  <a:pt x="128263" y="1069835"/>
                  <a:pt x="360213" y="22952"/>
                </a:cubicBezTo>
                <a:close/>
              </a:path>
            </a:pathLst>
          </a:custGeom>
          <a:effectLst>
            <a:outerShdw blurRad="50800" dist="38100" dir="10800000" algn="r" rotWithShape="0">
              <a:schemeClr val="bg1">
                <a:lumMod val="85000"/>
                <a:alpha val="30000"/>
              </a:schemeClr>
            </a:outerShdw>
          </a:effec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8E8AA5-B76F-096C-3655-2E795ABE77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4597" y="693689"/>
            <a:ext cx="6717612" cy="3584448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buNone/>
            </a:pPr>
            <a:r>
              <a:rPr lang="en-US" sz="3600" dirty="0">
                <a:ea typeface="+mn-lt"/>
                <a:cs typeface="+mn-lt"/>
              </a:rPr>
              <a:t>Christmas Jubilation! </a:t>
            </a:r>
          </a:p>
          <a:p>
            <a:pPr marL="0" indent="0">
              <a:buNone/>
            </a:pPr>
            <a:endParaRPr lang="en-US" sz="3600" dirty="0">
              <a:ea typeface="+mn-lt"/>
              <a:cs typeface="+mn-lt"/>
            </a:endParaRPr>
          </a:p>
          <a:p>
            <a:pPr marL="0" indent="0">
              <a:buNone/>
            </a:pPr>
            <a:r>
              <a:rPr lang="en-US" sz="3600" dirty="0">
                <a:ea typeface="+mn-lt"/>
                <a:cs typeface="+mn-lt"/>
              </a:rPr>
              <a:t>Shine, shine the light of glory. </a:t>
            </a:r>
          </a:p>
          <a:p>
            <a:pPr marL="0" indent="0">
              <a:buNone/>
            </a:pPr>
            <a:endParaRPr lang="en-US" sz="3600" dirty="0">
              <a:ea typeface="+mn-lt"/>
              <a:cs typeface="+mn-lt"/>
            </a:endParaRPr>
          </a:p>
          <a:p>
            <a:pPr marL="0" indent="0">
              <a:buNone/>
            </a:pPr>
            <a:r>
              <a:rPr lang="en-US" sz="3600" dirty="0">
                <a:ea typeface="+mn-lt"/>
                <a:cs typeface="+mn-lt"/>
              </a:rPr>
              <a:t>It’s a celebration. </a:t>
            </a:r>
          </a:p>
          <a:p>
            <a:pPr marL="0" indent="0">
              <a:buNone/>
            </a:pPr>
            <a:endParaRPr lang="en-US" sz="3600" dirty="0">
              <a:ea typeface="+mn-lt"/>
              <a:cs typeface="+mn-lt"/>
            </a:endParaRPr>
          </a:p>
          <a:p>
            <a:pPr marL="0" indent="0">
              <a:buNone/>
            </a:pPr>
            <a:r>
              <a:rPr lang="en-US" sz="3600" dirty="0">
                <a:ea typeface="+mn-lt"/>
                <a:cs typeface="+mn-lt"/>
              </a:rPr>
              <a:t>Ev’rybody sing. (repeat)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2528662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433"/>
    </mc:Choice>
    <mc:Fallback>
      <p:transition spd="slow" advTm="9433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F94AA2BD-2E3F-4B1D-8127-5744B81153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BD02261-2DC8-4AA8-9E16-7751AE8924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49223" y="387939"/>
            <a:ext cx="73152" cy="5486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D752CF2-2291-40B5-B462-C17B174C10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11480" y="2286000"/>
            <a:ext cx="4389120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 descr="Close-up of holiday decorations, including baubles, pinecones, and pine needles">
            <a:extLst>
              <a:ext uri="{FF2B5EF4-FFF2-40B4-BE49-F238E27FC236}">
                <a16:creationId xmlns:a16="http://schemas.microsoft.com/office/drawing/2014/main" id="{3B7AB3EC-6B4C-F4C3-CBC1-CBBC05D01C4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2688" r="10308" b="-1"/>
          <a:stretch/>
        </p:blipFill>
        <p:spPr>
          <a:xfrm>
            <a:off x="5308052" y="10"/>
            <a:ext cx="6883948" cy="6857990"/>
          </a:xfrm>
          <a:custGeom>
            <a:avLst/>
            <a:gdLst/>
            <a:ahLst/>
            <a:cxnLst/>
            <a:rect l="l" t="t" r="r" b="b"/>
            <a:pathLst>
              <a:path w="6883948" h="6858000">
                <a:moveTo>
                  <a:pt x="365648" y="0"/>
                </a:moveTo>
                <a:lnTo>
                  <a:pt x="6883948" y="0"/>
                </a:lnTo>
                <a:lnTo>
                  <a:pt x="6883948" y="6858000"/>
                </a:lnTo>
                <a:lnTo>
                  <a:pt x="365648" y="6858000"/>
                </a:lnTo>
                <a:lnTo>
                  <a:pt x="360213" y="6835050"/>
                </a:lnTo>
                <a:cubicBezTo>
                  <a:pt x="128263" y="5788167"/>
                  <a:pt x="0" y="4637179"/>
                  <a:pt x="0" y="3429001"/>
                </a:cubicBezTo>
                <a:cubicBezTo>
                  <a:pt x="0" y="2220824"/>
                  <a:pt x="128263" y="1069835"/>
                  <a:pt x="360213" y="22952"/>
                </a:cubicBezTo>
                <a:close/>
              </a:path>
            </a:pathLst>
          </a:custGeom>
          <a:effectLst>
            <a:outerShdw blurRad="50800" dist="38100" dir="10800000" algn="r" rotWithShape="0">
              <a:schemeClr val="bg1">
                <a:lumMod val="85000"/>
                <a:alpha val="30000"/>
              </a:schemeClr>
            </a:outerShdw>
          </a:effec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8E8AA5-B76F-096C-3655-2E795ABE77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4597" y="693689"/>
            <a:ext cx="6717612" cy="3584448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buNone/>
            </a:pPr>
            <a:r>
              <a:rPr lang="en-US" sz="3600" dirty="0">
                <a:ea typeface="+mn-lt"/>
                <a:cs typeface="+mn-lt"/>
              </a:rPr>
              <a:t>Christmas Jubilation! </a:t>
            </a:r>
          </a:p>
          <a:p>
            <a:pPr marL="0" indent="0">
              <a:buNone/>
            </a:pPr>
            <a:r>
              <a:rPr lang="en-US" sz="3600" dirty="0">
                <a:ea typeface="+mn-lt"/>
                <a:cs typeface="+mn-lt"/>
              </a:rPr>
              <a:t>Shine, shine the light of glory. </a:t>
            </a:r>
          </a:p>
          <a:p>
            <a:pPr marL="0" indent="0">
              <a:buNone/>
            </a:pPr>
            <a:r>
              <a:rPr lang="en-US" sz="3600" dirty="0">
                <a:ea typeface="+mn-lt"/>
                <a:cs typeface="+mn-lt"/>
              </a:rPr>
              <a:t>It’s a celebration. </a:t>
            </a:r>
          </a:p>
          <a:p>
            <a:pPr marL="0" indent="0">
              <a:buNone/>
            </a:pPr>
            <a:r>
              <a:rPr lang="en-US" sz="3600" err="1">
                <a:ea typeface="+mn-lt"/>
                <a:cs typeface="+mn-lt"/>
              </a:rPr>
              <a:t>Ev’rybody</a:t>
            </a:r>
            <a:r>
              <a:rPr lang="en-US" sz="3600" dirty="0">
                <a:ea typeface="+mn-lt"/>
                <a:cs typeface="+mn-lt"/>
              </a:rPr>
              <a:t> </a:t>
            </a:r>
            <a:r>
              <a:rPr lang="en-US" sz="3600">
                <a:ea typeface="+mn-lt"/>
                <a:cs typeface="+mn-lt"/>
              </a:rPr>
              <a:t>sing-------------------</a:t>
            </a:r>
            <a:endParaRPr lang="en-US" sz="3600" dirty="0">
              <a:ea typeface="+mn-lt"/>
              <a:cs typeface="+mn-lt"/>
            </a:endParaRPr>
          </a:p>
          <a:p>
            <a:pPr marL="0" indent="0">
              <a:buNone/>
            </a:pPr>
            <a:r>
              <a:rPr lang="en-US" sz="3600" dirty="0" err="1"/>
              <a:t>Ev’rybody</a:t>
            </a:r>
            <a:r>
              <a:rPr lang="en-US" sz="3600" dirty="0"/>
              <a:t> sing!</a:t>
            </a:r>
            <a:endParaRPr lang="en-US" dirty="0"/>
          </a:p>
          <a:p>
            <a:pPr marL="0" indent="0">
              <a:buNone/>
            </a:pPr>
            <a:r>
              <a:rPr lang="en-US" sz="3600" dirty="0"/>
              <a:t>Hey!</a:t>
            </a:r>
          </a:p>
          <a:p>
            <a:pPr marL="0" indent="0">
              <a:buNone/>
            </a:pP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4989788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974"/>
    </mc:Choice>
    <mc:Fallback>
      <p:transition spd="slow" advTm="16974"/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"/>
</p:tagLst>
</file>

<file path=ppt/theme/theme1.xml><?xml version="1.0" encoding="utf-8"?>
<a:theme xmlns:a="http://schemas.openxmlformats.org/drawingml/2006/main" name="AccentBoxVTI">
  <a:themeElements>
    <a:clrScheme name="AccentBoxVTI">
      <a:dk1>
        <a:srgbClr val="000000"/>
      </a:dk1>
      <a:lt1>
        <a:sysClr val="window" lastClr="FFFFFF"/>
      </a:lt1>
      <a:dk2>
        <a:srgbClr val="262626"/>
      </a:dk2>
      <a:lt2>
        <a:srgbClr val="FFFFFF"/>
      </a:lt2>
      <a:accent1>
        <a:srgbClr val="F5A700"/>
      </a:accent1>
      <a:accent2>
        <a:srgbClr val="00A5AB"/>
      </a:accent2>
      <a:accent3>
        <a:srgbClr val="09963B"/>
      </a:accent3>
      <a:accent4>
        <a:srgbClr val="E64823"/>
      </a:accent4>
      <a:accent5>
        <a:srgbClr val="9C6A6A"/>
      </a:accent5>
      <a:accent6>
        <a:srgbClr val="824F8C"/>
      </a:accent6>
      <a:hlink>
        <a:srgbClr val="2998E3"/>
      </a:hlink>
      <a:folHlink>
        <a:srgbClr val="7F723D"/>
      </a:folHlink>
    </a:clrScheme>
    <a:fontScheme name="Avenir">
      <a:majorFont>
        <a:latin typeface="Neue Haas Grotesk Text Pro"/>
        <a:ea typeface=""/>
        <a:cs typeface=""/>
      </a:majorFont>
      <a:minorFont>
        <a:latin typeface="Neue Haas Grotesk Tex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ccentBoxVTI" id="{9F778A78-DC9A-453A-A82D-A75CAD503E15}" vid="{EA961113-7CC4-4569-8A6A-7BC2C1E2F40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19</TotalTime>
  <Words>144</Words>
  <Application>Microsoft Office PowerPoint</Application>
  <PresentationFormat>Widescreen</PresentationFormat>
  <Paragraphs>48</Paragraphs>
  <Slides>8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2" baseType="lpstr">
      <vt:lpstr>Arial</vt:lpstr>
      <vt:lpstr>Calibri</vt:lpstr>
      <vt:lpstr>Neue Haas Grotesk Text Pro</vt:lpstr>
      <vt:lpstr>AccentBoxVTI</vt:lpstr>
      <vt:lpstr>Christmas Jubilation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Jennifer Anne Coyne</cp:lastModifiedBy>
  <cp:revision>145</cp:revision>
  <dcterms:created xsi:type="dcterms:W3CDTF">2024-12-10T21:28:32Z</dcterms:created>
  <dcterms:modified xsi:type="dcterms:W3CDTF">2024-12-10T22:19:40Z</dcterms:modified>
</cp:coreProperties>
</file>